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0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1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7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6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3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6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7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8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FDDF-07F1-4ABD-A93F-914496BB7DD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08BE-07F5-4904-B14B-89CEBF446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6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733" y="2480153"/>
            <a:ext cx="8228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mtClean="0"/>
              <a:t>여행사 웹페이지 설계안</a:t>
            </a:r>
            <a:endParaRPr lang="ko-KR" altLang="en-US" sz="6000"/>
          </a:p>
        </p:txBody>
      </p:sp>
      <p:sp>
        <p:nvSpPr>
          <p:cNvPr id="5" name="TextBox 4"/>
          <p:cNvSpPr txBox="1"/>
          <p:nvPr/>
        </p:nvSpPr>
        <p:spPr>
          <a:xfrm>
            <a:off x="6768991" y="6037545"/>
            <a:ext cx="4750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드론임베디드 </a:t>
            </a:r>
            <a:r>
              <a:rPr lang="en-US" altLang="ko-KR" smtClean="0"/>
              <a:t>5</a:t>
            </a:r>
            <a:r>
              <a:rPr lang="ko-KR" altLang="en-US" smtClean="0"/>
              <a:t>차 팀 프로젝트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0306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46915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51211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InternalTravel.html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국내여행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3,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31301"/>
              </p:ext>
            </p:extLst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여행상품 카테고리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여행상품 이미지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여행상품 소개내용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240077" y="3121313"/>
            <a:ext cx="2868460" cy="636497"/>
            <a:chOff x="1177447" y="1831130"/>
            <a:chExt cx="2868460" cy="636497"/>
          </a:xfrm>
        </p:grpSpPr>
        <p:sp>
          <p:nvSpPr>
            <p:cNvPr id="24" name="순서도: 대체 처리 23"/>
            <p:cNvSpPr/>
            <p:nvPr/>
          </p:nvSpPr>
          <p:spPr>
            <a:xfrm>
              <a:off x="1177447" y="1831130"/>
              <a:ext cx="2868460" cy="636497"/>
            </a:xfrm>
            <a:prstGeom prst="flowChartAlternateProces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2353168" y="1911671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1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087148" y="4142551"/>
            <a:ext cx="11696180" cy="4512938"/>
            <a:chOff x="1863302" y="2789737"/>
            <a:chExt cx="11696180" cy="4512938"/>
          </a:xfrm>
        </p:grpSpPr>
        <p:sp>
          <p:nvSpPr>
            <p:cNvPr id="35" name="순서도: 대체 처리 34"/>
            <p:cNvSpPr/>
            <p:nvPr/>
          </p:nvSpPr>
          <p:spPr>
            <a:xfrm>
              <a:off x="1863302" y="2789737"/>
              <a:ext cx="3297422" cy="451293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062681" y="2789737"/>
              <a:ext cx="3297422" cy="451293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10262060" y="2789737"/>
              <a:ext cx="3297422" cy="451293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순서도: 연결자 30"/>
          <p:cNvSpPr/>
          <p:nvPr/>
        </p:nvSpPr>
        <p:spPr>
          <a:xfrm>
            <a:off x="3477350" y="474969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7676729" y="474969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4" name="순서도: 연결자 33"/>
          <p:cNvSpPr/>
          <p:nvPr/>
        </p:nvSpPr>
        <p:spPr>
          <a:xfrm>
            <a:off x="11876108" y="474969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87148" y="6876789"/>
            <a:ext cx="3248394" cy="1515357"/>
            <a:chOff x="2087148" y="6876789"/>
            <a:chExt cx="3248394" cy="1515357"/>
          </a:xfrm>
        </p:grpSpPr>
        <p:sp>
          <p:nvSpPr>
            <p:cNvPr id="39" name="순서도: 연결자 38"/>
            <p:cNvSpPr/>
            <p:nvPr/>
          </p:nvSpPr>
          <p:spPr>
            <a:xfrm>
              <a:off x="3391038" y="7749972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3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16375" y="7146386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상품 소개 내용</a:t>
              </a:r>
              <a:endParaRPr lang="en-US" altLang="ko-KR" sz="200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51504" y="799203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?</a:t>
              </a:r>
              <a:r>
                <a:rPr lang="ko-KR" altLang="en-US" sz="2000" smtClean="0"/>
                <a:t>원</a:t>
              </a:r>
              <a:endParaRPr lang="en-US" altLang="ko-KR" sz="2000" smtClean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87148" y="6876789"/>
              <a:ext cx="32483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321593" y="6876789"/>
            <a:ext cx="3248394" cy="1515357"/>
            <a:chOff x="2087148" y="6876789"/>
            <a:chExt cx="3248394" cy="1515357"/>
          </a:xfrm>
        </p:grpSpPr>
        <p:sp>
          <p:nvSpPr>
            <p:cNvPr id="47" name="순서도: 연결자 46"/>
            <p:cNvSpPr/>
            <p:nvPr/>
          </p:nvSpPr>
          <p:spPr>
            <a:xfrm>
              <a:off x="3391038" y="7749972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3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16375" y="7146386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상품 소개 내용</a:t>
              </a:r>
              <a:endParaRPr lang="en-US" altLang="ko-KR" sz="200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51504" y="799203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?</a:t>
              </a:r>
              <a:r>
                <a:rPr lang="ko-KR" altLang="en-US" sz="2000" smtClean="0"/>
                <a:t>원</a:t>
              </a:r>
              <a:endParaRPr lang="en-US" altLang="ko-KR" sz="2000" smtClean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087148" y="6876789"/>
              <a:ext cx="32483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10510419" y="6876789"/>
            <a:ext cx="3248394" cy="1515357"/>
            <a:chOff x="2087148" y="6876789"/>
            <a:chExt cx="3248394" cy="1515357"/>
          </a:xfrm>
        </p:grpSpPr>
        <p:sp>
          <p:nvSpPr>
            <p:cNvPr id="70" name="순서도: 연결자 69"/>
            <p:cNvSpPr/>
            <p:nvPr/>
          </p:nvSpPr>
          <p:spPr>
            <a:xfrm>
              <a:off x="3391038" y="7749972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3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16375" y="7146386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상품 소개 내용</a:t>
              </a:r>
              <a:endParaRPr lang="en-US" altLang="ko-KR" sz="200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1504" y="799203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?</a:t>
              </a:r>
              <a:r>
                <a:rPr lang="ko-KR" altLang="en-US" sz="2000" smtClean="0"/>
                <a:t>원</a:t>
              </a:r>
              <a:endParaRPr lang="en-US" altLang="ko-KR" sz="2000" smtClean="0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2087148" y="6876789"/>
              <a:ext cx="32483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37840" y="551702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358596" y="551702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1547422" y="551702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62525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46915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51211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InternalTravel.html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국내여행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70894"/>
              </p:ext>
            </p:extLst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카테고리여행 상품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여행상품</a:t>
                      </a:r>
                      <a:r>
                        <a:rPr lang="ko-KR" altLang="en-US" sz="1800" baseline="0" smtClean="0"/>
                        <a:t> 홍보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순서도: 대체 처리 23"/>
          <p:cNvSpPr/>
          <p:nvPr/>
        </p:nvSpPr>
        <p:spPr>
          <a:xfrm>
            <a:off x="1240077" y="3121313"/>
            <a:ext cx="2868460" cy="636497"/>
          </a:xfrm>
          <a:prstGeom prst="flowChartAlternateProcess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2415798" y="320185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15746" y="4749699"/>
            <a:ext cx="3898398" cy="380557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89717" y="4749699"/>
            <a:ext cx="3898398" cy="183899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89717" y="6716286"/>
            <a:ext cx="3898398" cy="183899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763688" y="4749699"/>
            <a:ext cx="3898398" cy="183899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9763688" y="6716286"/>
            <a:ext cx="3898398" cy="183899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3106436" y="5193781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306" y="6407167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32312" y="7920137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mtClean="0"/>
              <a:t>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1 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2 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3</a:t>
            </a:r>
            <a:endParaRPr lang="ko-KR" altLang="en-US" sz="1800"/>
          </a:p>
        </p:txBody>
      </p:sp>
      <p:sp>
        <p:nvSpPr>
          <p:cNvPr id="49" name="TextBox 48"/>
          <p:cNvSpPr txBox="1"/>
          <p:nvPr/>
        </p:nvSpPr>
        <p:spPr>
          <a:xfrm>
            <a:off x="5653804" y="8083439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mtClean="0"/>
              <a:t>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1 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2 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3</a:t>
            </a:r>
            <a:endParaRPr lang="ko-KR" altLang="en-US" sz="1800"/>
          </a:p>
        </p:txBody>
      </p:sp>
      <p:sp>
        <p:nvSpPr>
          <p:cNvPr id="50" name="TextBox 49"/>
          <p:cNvSpPr txBox="1"/>
          <p:nvPr/>
        </p:nvSpPr>
        <p:spPr>
          <a:xfrm>
            <a:off x="9912653" y="8083439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mtClean="0"/>
              <a:t>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1 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2 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3</a:t>
            </a:r>
            <a:endParaRPr lang="ko-KR" altLang="en-US" sz="1800"/>
          </a:p>
        </p:txBody>
      </p:sp>
      <p:sp>
        <p:nvSpPr>
          <p:cNvPr id="51" name="TextBox 50"/>
          <p:cNvSpPr txBox="1"/>
          <p:nvPr/>
        </p:nvSpPr>
        <p:spPr>
          <a:xfrm>
            <a:off x="9912653" y="6036753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mtClean="0"/>
              <a:t>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1 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2 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3</a:t>
            </a:r>
            <a:endParaRPr lang="ko-KR" altLang="en-US" sz="1800"/>
          </a:p>
        </p:txBody>
      </p:sp>
      <p:sp>
        <p:nvSpPr>
          <p:cNvPr id="52" name="TextBox 51"/>
          <p:cNvSpPr txBox="1"/>
          <p:nvPr/>
        </p:nvSpPr>
        <p:spPr>
          <a:xfrm>
            <a:off x="5653804" y="6036753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mtClean="0"/>
              <a:t>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1 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2 #</a:t>
            </a:r>
            <a:r>
              <a:rPr lang="ko-KR" altLang="en-US" sz="1800" smtClean="0"/>
              <a:t>키워드</a:t>
            </a:r>
            <a:r>
              <a:rPr lang="en-US" altLang="ko-KR" sz="1800" smtClean="0"/>
              <a:t>3</a:t>
            </a:r>
            <a:endParaRPr lang="ko-KR" altLang="en-US" sz="1800"/>
          </a:p>
        </p:txBody>
      </p:sp>
      <p:sp>
        <p:nvSpPr>
          <p:cNvPr id="53" name="TextBox 52"/>
          <p:cNvSpPr txBox="1"/>
          <p:nvPr/>
        </p:nvSpPr>
        <p:spPr>
          <a:xfrm>
            <a:off x="6927210" y="5271594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927210" y="7359682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1101181" y="7359682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101181" y="5291650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8722" y="2129425"/>
            <a:ext cx="14567771" cy="7753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724" y="3557393"/>
            <a:ext cx="14567770" cy="58246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5250550" y="2129424"/>
          <a:ext cx="2530678" cy="441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검색창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인기검색어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바로가기 아이콘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메뉴바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사이드 메뉴바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슬라이드</a:t>
                      </a:r>
                      <a:r>
                        <a:rPr lang="ko-KR" altLang="en-US" sz="1800" baseline="0" smtClean="0"/>
                        <a:t> 화면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슬라이드 이미지 버튼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8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591980"/>
                  </a:ext>
                </a:extLst>
              </a:tr>
            </a:tbl>
          </a:graphicData>
        </a:graphic>
      </p:graphicFrame>
      <p:cxnSp>
        <p:nvCxnSpPr>
          <p:cNvPr id="61" name="직선 연결선 60"/>
          <p:cNvCxnSpPr/>
          <p:nvPr/>
        </p:nvCxnSpPr>
        <p:spPr>
          <a:xfrm>
            <a:off x="588723" y="3557392"/>
            <a:ext cx="14567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76" y="2216601"/>
            <a:ext cx="1545356" cy="459626"/>
          </a:xfrm>
          <a:prstGeom prst="rect">
            <a:avLst/>
          </a:prstGeom>
        </p:spPr>
      </p:pic>
      <p:sp>
        <p:nvSpPr>
          <p:cNvPr id="66" name="순서도: 대체 처리 65"/>
          <p:cNvSpPr/>
          <p:nvPr/>
        </p:nvSpPr>
        <p:spPr>
          <a:xfrm>
            <a:off x="4440589" y="2200238"/>
            <a:ext cx="4321479" cy="47598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9288163" y="2216601"/>
            <a:ext cx="1358962" cy="47598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순서도: 대체 처리 67"/>
          <p:cNvSpPr/>
          <p:nvPr/>
        </p:nvSpPr>
        <p:spPr>
          <a:xfrm>
            <a:off x="11348581" y="2216600"/>
            <a:ext cx="1719143" cy="72038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대체 처리 68"/>
          <p:cNvSpPr/>
          <p:nvPr/>
        </p:nvSpPr>
        <p:spPr>
          <a:xfrm>
            <a:off x="11674258" y="3090361"/>
            <a:ext cx="1393466" cy="31671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대체 처리 69"/>
          <p:cNvSpPr/>
          <p:nvPr/>
        </p:nvSpPr>
        <p:spPr>
          <a:xfrm>
            <a:off x="2953066" y="3090361"/>
            <a:ext cx="5076118" cy="31671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연결자 70"/>
          <p:cNvSpPr/>
          <p:nvPr/>
        </p:nvSpPr>
        <p:spPr>
          <a:xfrm>
            <a:off x="1202498" y="8968636"/>
            <a:ext cx="400833" cy="4008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</a:t>
            </a:r>
            <a:endParaRPr lang="ko-KR" altLang="en-US"/>
          </a:p>
        </p:txBody>
      </p:sp>
      <p:sp>
        <p:nvSpPr>
          <p:cNvPr id="72" name="순서도: 연결자 71"/>
          <p:cNvSpPr/>
          <p:nvPr/>
        </p:nvSpPr>
        <p:spPr>
          <a:xfrm>
            <a:off x="1816273" y="8968636"/>
            <a:ext cx="400833" cy="4008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&gt;</a:t>
            </a:r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588723" y="9381996"/>
            <a:ext cx="14567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6342819" y="220081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77" name="순서도: 연결자 76"/>
          <p:cNvSpPr/>
          <p:nvPr/>
        </p:nvSpPr>
        <p:spPr>
          <a:xfrm>
            <a:off x="9727660" y="2270616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78" name="순서도: 연결자 77"/>
          <p:cNvSpPr/>
          <p:nvPr/>
        </p:nvSpPr>
        <p:spPr>
          <a:xfrm>
            <a:off x="11949643" y="2367995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3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136853" y="301385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4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0" name="순서도: 연결자 79"/>
          <p:cNvSpPr/>
          <p:nvPr/>
        </p:nvSpPr>
        <p:spPr>
          <a:xfrm>
            <a:off x="12112482" y="3013855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5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355590" y="3812831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6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4" name="순서도: 연결자 83"/>
          <p:cNvSpPr/>
          <p:nvPr/>
        </p:nvSpPr>
        <p:spPr>
          <a:xfrm>
            <a:off x="1499672" y="8454962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7</a:t>
            </a:r>
            <a:endParaRPr lang="ko-KR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86951"/>
              </p:ext>
            </p:extLst>
          </p:nvPr>
        </p:nvGraphicFramePr>
        <p:xfrm>
          <a:off x="588722" y="579846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46915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51211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Hotel.html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호텔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16689" y="5400255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여행상품 홍보 글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889070" y="6133817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47960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46915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51211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Hotel.html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호텔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카테고리별 이미지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3046" y="4632867"/>
            <a:ext cx="12503074" cy="2780778"/>
            <a:chOff x="1691013" y="4036331"/>
            <a:chExt cx="12503074" cy="2780778"/>
          </a:xfrm>
        </p:grpSpPr>
        <p:sp>
          <p:nvSpPr>
            <p:cNvPr id="2" name="타원 1"/>
            <p:cNvSpPr/>
            <p:nvPr/>
          </p:nvSpPr>
          <p:spPr>
            <a:xfrm>
              <a:off x="1691013" y="4036331"/>
              <a:ext cx="2780778" cy="27807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931778" y="4036331"/>
              <a:ext cx="2780778" cy="27807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172543" y="4036331"/>
              <a:ext cx="2780778" cy="27807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1413309" y="4036331"/>
              <a:ext cx="2780778" cy="27807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순서도: 연결자 25"/>
          <p:cNvSpPr/>
          <p:nvPr/>
        </p:nvSpPr>
        <p:spPr>
          <a:xfrm>
            <a:off x="2774926" y="578554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6015691" y="578554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1" name="순서도: 연결자 30"/>
          <p:cNvSpPr/>
          <p:nvPr/>
        </p:nvSpPr>
        <p:spPr>
          <a:xfrm>
            <a:off x="9256456" y="578554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12497222" y="578554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1728" y="5221432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62493" y="5221432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903258" y="5221432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144024" y="5221432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71659" y="6418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카테고리명</a:t>
            </a:r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5412424" y="6418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카테고리명</a:t>
            </a:r>
            <a:endParaRPr lang="ko-KR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8653189" y="6418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카테고리명</a:t>
            </a:r>
            <a:endParaRPr lang="ko-KR" altLang="en-US" sz="2400"/>
          </a:p>
        </p:txBody>
      </p:sp>
      <p:sp>
        <p:nvSpPr>
          <p:cNvPr id="39" name="TextBox 38"/>
          <p:cNvSpPr txBox="1"/>
          <p:nvPr/>
        </p:nvSpPr>
        <p:spPr>
          <a:xfrm>
            <a:off x="11893955" y="6418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카테고리명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902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84183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46915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51211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Hotel.html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호텔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90184"/>
              </p:ext>
            </p:extLst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호텔 사진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smtClean="0"/>
                        <a:t>호텔 소개글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52811" y="3344451"/>
            <a:ext cx="12764243" cy="3670124"/>
            <a:chOff x="1352811" y="3344451"/>
            <a:chExt cx="12764243" cy="3670124"/>
          </a:xfrm>
        </p:grpSpPr>
        <p:sp>
          <p:nvSpPr>
            <p:cNvPr id="5" name="직사각형 4"/>
            <p:cNvSpPr/>
            <p:nvPr/>
          </p:nvSpPr>
          <p:spPr>
            <a:xfrm>
              <a:off x="1352811" y="3344451"/>
              <a:ext cx="6513534" cy="3670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991606" y="3344451"/>
              <a:ext cx="2978008" cy="1778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139046" y="3344451"/>
              <a:ext cx="2978008" cy="1778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39046" y="5235881"/>
              <a:ext cx="2978008" cy="1778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91606" y="5235881"/>
              <a:ext cx="2978008" cy="1778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연결자 20"/>
          <p:cNvSpPr/>
          <p:nvPr/>
        </p:nvSpPr>
        <p:spPr>
          <a:xfrm>
            <a:off x="4351069" y="499817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9184975" y="3996091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12369541" y="3996091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12369541" y="586275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9" name="순서도: 연결자 28"/>
          <p:cNvSpPr/>
          <p:nvPr/>
        </p:nvSpPr>
        <p:spPr>
          <a:xfrm>
            <a:off x="9184975" y="586275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76180" y="7377829"/>
            <a:ext cx="11699310" cy="2141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/>
          <p:cNvSpPr/>
          <p:nvPr/>
        </p:nvSpPr>
        <p:spPr>
          <a:xfrm>
            <a:off x="7598497" y="775418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7871" y="418014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31777" y="3469449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016343" y="3469449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016343" y="5314460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65280" y="5314460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16209" y="8435750"/>
            <a:ext cx="24192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상품 소개 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08899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46915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51211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Hotel.html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호텔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3,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68923"/>
              </p:ext>
            </p:extLst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호텔상품 카테고리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호텔상품 이미지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호텔상품 소개내용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240077" y="3121313"/>
            <a:ext cx="2868460" cy="636497"/>
            <a:chOff x="1177447" y="1831130"/>
            <a:chExt cx="2868460" cy="636497"/>
          </a:xfrm>
        </p:grpSpPr>
        <p:sp>
          <p:nvSpPr>
            <p:cNvPr id="24" name="순서도: 대체 처리 23"/>
            <p:cNvSpPr/>
            <p:nvPr/>
          </p:nvSpPr>
          <p:spPr>
            <a:xfrm>
              <a:off x="1177447" y="1831130"/>
              <a:ext cx="2868460" cy="636497"/>
            </a:xfrm>
            <a:prstGeom prst="flowChartAlternateProces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2353168" y="1911671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1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087148" y="4142551"/>
            <a:ext cx="11696180" cy="4512938"/>
            <a:chOff x="1863302" y="2789737"/>
            <a:chExt cx="11696180" cy="4512938"/>
          </a:xfrm>
        </p:grpSpPr>
        <p:sp>
          <p:nvSpPr>
            <p:cNvPr id="35" name="순서도: 대체 처리 34"/>
            <p:cNvSpPr/>
            <p:nvPr/>
          </p:nvSpPr>
          <p:spPr>
            <a:xfrm>
              <a:off x="1863302" y="2789737"/>
              <a:ext cx="3297422" cy="451293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062681" y="2789737"/>
              <a:ext cx="3297422" cy="451293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10262060" y="2789737"/>
              <a:ext cx="3297422" cy="451293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순서도: 연결자 30"/>
          <p:cNvSpPr/>
          <p:nvPr/>
        </p:nvSpPr>
        <p:spPr>
          <a:xfrm>
            <a:off x="3477350" y="474969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7676729" y="474969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4" name="순서도: 연결자 33"/>
          <p:cNvSpPr/>
          <p:nvPr/>
        </p:nvSpPr>
        <p:spPr>
          <a:xfrm>
            <a:off x="11876108" y="474969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87148" y="6876789"/>
            <a:ext cx="3248394" cy="1515357"/>
            <a:chOff x="2087148" y="6876789"/>
            <a:chExt cx="3248394" cy="1515357"/>
          </a:xfrm>
        </p:grpSpPr>
        <p:sp>
          <p:nvSpPr>
            <p:cNvPr id="39" name="순서도: 연결자 38"/>
            <p:cNvSpPr/>
            <p:nvPr/>
          </p:nvSpPr>
          <p:spPr>
            <a:xfrm>
              <a:off x="3391038" y="7749972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3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16375" y="7146386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상품 소개 내용</a:t>
              </a:r>
              <a:endParaRPr lang="en-US" altLang="ko-KR" sz="200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51504" y="799203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?</a:t>
              </a:r>
              <a:r>
                <a:rPr lang="ko-KR" altLang="en-US" sz="2000" smtClean="0"/>
                <a:t>원</a:t>
              </a:r>
              <a:endParaRPr lang="en-US" altLang="ko-KR" sz="2000" smtClean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87148" y="6876789"/>
              <a:ext cx="32483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321593" y="6876789"/>
            <a:ext cx="3248394" cy="1515357"/>
            <a:chOff x="2087148" y="6876789"/>
            <a:chExt cx="3248394" cy="1515357"/>
          </a:xfrm>
        </p:grpSpPr>
        <p:sp>
          <p:nvSpPr>
            <p:cNvPr id="47" name="순서도: 연결자 46"/>
            <p:cNvSpPr/>
            <p:nvPr/>
          </p:nvSpPr>
          <p:spPr>
            <a:xfrm>
              <a:off x="3391038" y="7749972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3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16375" y="7146386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상품 소개 내용</a:t>
              </a:r>
              <a:endParaRPr lang="en-US" altLang="ko-KR" sz="200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51504" y="799203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?</a:t>
              </a:r>
              <a:r>
                <a:rPr lang="ko-KR" altLang="en-US" sz="2000" smtClean="0"/>
                <a:t>원</a:t>
              </a:r>
              <a:endParaRPr lang="en-US" altLang="ko-KR" sz="2000" smtClean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087148" y="6876789"/>
              <a:ext cx="32483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10510419" y="6876789"/>
            <a:ext cx="3248394" cy="1515357"/>
            <a:chOff x="2087148" y="6876789"/>
            <a:chExt cx="3248394" cy="1515357"/>
          </a:xfrm>
        </p:grpSpPr>
        <p:sp>
          <p:nvSpPr>
            <p:cNvPr id="70" name="순서도: 연결자 69"/>
            <p:cNvSpPr/>
            <p:nvPr/>
          </p:nvSpPr>
          <p:spPr>
            <a:xfrm>
              <a:off x="3391038" y="7749972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3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16375" y="7146386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상품 소개 내용</a:t>
              </a:r>
              <a:endParaRPr lang="en-US" altLang="ko-KR" sz="200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1504" y="799203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?</a:t>
              </a:r>
              <a:r>
                <a:rPr lang="ko-KR" altLang="en-US" sz="2000" smtClean="0"/>
                <a:t>원</a:t>
              </a:r>
              <a:endParaRPr lang="en-US" altLang="ko-KR" sz="2000" smtClean="0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2087148" y="6876789"/>
              <a:ext cx="32483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37840" y="551702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358596" y="551702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1547422" y="551702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99115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46915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51211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Support.html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검색창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인기검색어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바로가기 아이콘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메뉴바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사이드 메뉴바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8722" y="2129425"/>
            <a:ext cx="14567771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88723" y="3557392"/>
            <a:ext cx="14567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76" y="2216601"/>
            <a:ext cx="1545356" cy="459626"/>
          </a:xfrm>
          <a:prstGeom prst="rect">
            <a:avLst/>
          </a:prstGeom>
        </p:spPr>
      </p:pic>
      <p:sp>
        <p:nvSpPr>
          <p:cNvPr id="41" name="순서도: 대체 처리 40"/>
          <p:cNvSpPr/>
          <p:nvPr/>
        </p:nvSpPr>
        <p:spPr>
          <a:xfrm>
            <a:off x="4440589" y="2200238"/>
            <a:ext cx="4321479" cy="47598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/>
          <p:cNvSpPr/>
          <p:nvPr/>
        </p:nvSpPr>
        <p:spPr>
          <a:xfrm>
            <a:off x="9288163" y="2216601"/>
            <a:ext cx="1358962" cy="47598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/>
          <p:cNvSpPr/>
          <p:nvPr/>
        </p:nvSpPr>
        <p:spPr>
          <a:xfrm>
            <a:off x="11348581" y="2216600"/>
            <a:ext cx="1719143" cy="72038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/>
          <p:cNvSpPr/>
          <p:nvPr/>
        </p:nvSpPr>
        <p:spPr>
          <a:xfrm>
            <a:off x="11674258" y="3090361"/>
            <a:ext cx="1393466" cy="31671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2953066" y="3090361"/>
            <a:ext cx="5076118" cy="31671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>
            <a:off x="6342819" y="220081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53" name="순서도: 연결자 52"/>
          <p:cNvSpPr/>
          <p:nvPr/>
        </p:nvSpPr>
        <p:spPr>
          <a:xfrm>
            <a:off x="9727660" y="2270616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54" name="순서도: 연결자 53"/>
          <p:cNvSpPr/>
          <p:nvPr/>
        </p:nvSpPr>
        <p:spPr>
          <a:xfrm>
            <a:off x="11949643" y="2367995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3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55" name="순서도: 연결자 54"/>
          <p:cNvSpPr/>
          <p:nvPr/>
        </p:nvSpPr>
        <p:spPr>
          <a:xfrm>
            <a:off x="5136853" y="301385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4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56" name="순서도: 연결자 55"/>
          <p:cNvSpPr/>
          <p:nvPr/>
        </p:nvSpPr>
        <p:spPr>
          <a:xfrm>
            <a:off x="12112482" y="3013855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5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7342" y="4459266"/>
            <a:ext cx="2555310" cy="45218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221272" y="4173996"/>
            <a:ext cx="6897116" cy="1215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2509677" y="5507995"/>
            <a:ext cx="2146676" cy="927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26353" y="4527592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 검색창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0794" y="4991623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고객센터 사이드 목차</a:t>
            </a:r>
            <a:endParaRPr lang="ko-KR" altLang="en-US" sz="2000"/>
          </a:p>
        </p:txBody>
      </p:sp>
      <p:sp>
        <p:nvSpPr>
          <p:cNvPr id="60" name="TextBox 59"/>
          <p:cNvSpPr txBox="1"/>
          <p:nvPr/>
        </p:nvSpPr>
        <p:spPr>
          <a:xfrm>
            <a:off x="12535800" y="5801994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고객센터 연락처</a:t>
            </a:r>
            <a:r>
              <a:rPr lang="en-US" altLang="ko-KR" sz="2000" smtClean="0"/>
              <a:t>1</a:t>
            </a:r>
            <a:endParaRPr lang="ko-KR" altLang="en-US" sz="2000"/>
          </a:p>
        </p:txBody>
      </p:sp>
      <p:sp>
        <p:nvSpPr>
          <p:cNvPr id="67" name="직사각형 66"/>
          <p:cNvSpPr/>
          <p:nvPr/>
        </p:nvSpPr>
        <p:spPr>
          <a:xfrm>
            <a:off x="12509677" y="6511141"/>
            <a:ext cx="2146676" cy="927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535800" y="6805140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고객센터 연락처</a:t>
            </a:r>
            <a:r>
              <a:rPr lang="en-US" altLang="ko-KR" sz="2000" smtClean="0"/>
              <a:t>2</a:t>
            </a:r>
            <a:endParaRPr lang="ko-KR" altLang="en-US" sz="2000"/>
          </a:p>
        </p:txBody>
      </p:sp>
      <p:sp>
        <p:nvSpPr>
          <p:cNvPr id="74" name="직사각형 73"/>
          <p:cNvSpPr/>
          <p:nvPr/>
        </p:nvSpPr>
        <p:spPr>
          <a:xfrm>
            <a:off x="12509677" y="7514287"/>
            <a:ext cx="2146676" cy="927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535800" y="7808286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고객센터 연락처</a:t>
            </a:r>
            <a:r>
              <a:rPr lang="en-US" altLang="ko-KR" sz="2000" smtClean="0"/>
              <a:t>3</a:t>
            </a:r>
            <a:endParaRPr lang="ko-KR" altLang="en-US" sz="2000"/>
          </a:p>
        </p:txBody>
      </p:sp>
      <p:sp>
        <p:nvSpPr>
          <p:cNvPr id="76" name="직사각형 75"/>
          <p:cNvSpPr/>
          <p:nvPr/>
        </p:nvSpPr>
        <p:spPr>
          <a:xfrm>
            <a:off x="12509677" y="8517433"/>
            <a:ext cx="2146676" cy="927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2535800" y="8811432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고객센터 연락처</a:t>
            </a:r>
            <a:r>
              <a:rPr lang="en-US" altLang="ko-KR" sz="2000" smtClean="0"/>
              <a:t>4</a:t>
            </a:r>
            <a:endParaRPr lang="ko-KR" altLang="en-US" sz="2000"/>
          </a:p>
        </p:txBody>
      </p:sp>
      <p:sp>
        <p:nvSpPr>
          <p:cNvPr id="78" name="직사각형 77"/>
          <p:cNvSpPr/>
          <p:nvPr/>
        </p:nvSpPr>
        <p:spPr>
          <a:xfrm>
            <a:off x="4221272" y="5666130"/>
            <a:ext cx="6897116" cy="39663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207037" y="5771669"/>
            <a:ext cx="6830373" cy="424534"/>
            <a:chOff x="4207037" y="5771669"/>
            <a:chExt cx="6830373" cy="424534"/>
          </a:xfrm>
        </p:grpSpPr>
        <p:sp>
          <p:nvSpPr>
            <p:cNvPr id="14" name="TextBox 13"/>
            <p:cNvSpPr txBox="1"/>
            <p:nvPr/>
          </p:nvSpPr>
          <p:spPr>
            <a:xfrm>
              <a:off x="6859836" y="5771669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문의사항 글</a:t>
              </a:r>
              <a:endParaRPr lang="ko-KR" altLang="en-US" sz="200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207037" y="6196203"/>
              <a:ext cx="68303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4207037" y="6400124"/>
            <a:ext cx="6830373" cy="424534"/>
            <a:chOff x="4207037" y="6331823"/>
            <a:chExt cx="6830373" cy="424534"/>
          </a:xfrm>
        </p:grpSpPr>
        <p:sp>
          <p:nvSpPr>
            <p:cNvPr id="81" name="TextBox 80"/>
            <p:cNvSpPr txBox="1"/>
            <p:nvPr/>
          </p:nvSpPr>
          <p:spPr>
            <a:xfrm>
              <a:off x="6859836" y="6331823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문의사항 글</a:t>
              </a:r>
              <a:endParaRPr lang="ko-KR" altLang="en-US" sz="200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7037" y="6756357"/>
              <a:ext cx="68303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207037" y="7028579"/>
            <a:ext cx="6830373" cy="424534"/>
            <a:chOff x="4207037" y="6916401"/>
            <a:chExt cx="6830373" cy="424534"/>
          </a:xfrm>
        </p:grpSpPr>
        <p:sp>
          <p:nvSpPr>
            <p:cNvPr id="83" name="TextBox 82"/>
            <p:cNvSpPr txBox="1"/>
            <p:nvPr/>
          </p:nvSpPr>
          <p:spPr>
            <a:xfrm>
              <a:off x="6859836" y="6916401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문의사항 글</a:t>
              </a:r>
              <a:endParaRPr lang="ko-KR" altLang="en-US" sz="2000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4207037" y="7340935"/>
              <a:ext cx="68303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207037" y="7657034"/>
            <a:ext cx="6830373" cy="424534"/>
            <a:chOff x="4207037" y="7550014"/>
            <a:chExt cx="6830373" cy="424534"/>
          </a:xfrm>
        </p:grpSpPr>
        <p:sp>
          <p:nvSpPr>
            <p:cNvPr id="85" name="TextBox 84"/>
            <p:cNvSpPr txBox="1"/>
            <p:nvPr/>
          </p:nvSpPr>
          <p:spPr>
            <a:xfrm>
              <a:off x="6859836" y="7550014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문의사항 글</a:t>
              </a:r>
              <a:endParaRPr lang="ko-KR" altLang="en-US" sz="2000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4207037" y="7974548"/>
              <a:ext cx="68303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207037" y="8285489"/>
            <a:ext cx="6830373" cy="424534"/>
            <a:chOff x="4207037" y="8202837"/>
            <a:chExt cx="6830373" cy="424534"/>
          </a:xfrm>
        </p:grpSpPr>
        <p:sp>
          <p:nvSpPr>
            <p:cNvPr id="87" name="TextBox 86"/>
            <p:cNvSpPr txBox="1"/>
            <p:nvPr/>
          </p:nvSpPr>
          <p:spPr>
            <a:xfrm>
              <a:off x="6859836" y="8202837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문의사항 글</a:t>
              </a:r>
              <a:endParaRPr lang="ko-KR" altLang="en-US" sz="200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4207037" y="8627371"/>
              <a:ext cx="68303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207037" y="8913946"/>
            <a:ext cx="6830373" cy="424534"/>
            <a:chOff x="4207037" y="8913946"/>
            <a:chExt cx="6830373" cy="424534"/>
          </a:xfrm>
        </p:grpSpPr>
        <p:sp>
          <p:nvSpPr>
            <p:cNvPr id="89" name="TextBox 88"/>
            <p:cNvSpPr txBox="1"/>
            <p:nvPr/>
          </p:nvSpPr>
          <p:spPr>
            <a:xfrm>
              <a:off x="6859836" y="8913946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문의사항 글</a:t>
              </a:r>
              <a:endParaRPr lang="ko-KR" altLang="en-US" sz="2000"/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4207037" y="9338480"/>
              <a:ext cx="68303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4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8722" y="2129425"/>
            <a:ext cx="14567771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6302" y="3557393"/>
            <a:ext cx="14480087" cy="58246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78163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Index.html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71639"/>
              </p:ext>
            </p:extLst>
          </p:nvPr>
        </p:nvGraphicFramePr>
        <p:xfrm>
          <a:off x="15250550" y="2129424"/>
          <a:ext cx="2530678" cy="435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검색창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인기검색어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바로가기 아이콘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메뉴바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사이드 메뉴바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smtClean="0"/>
                        <a:t>광고 팝업창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슬라이드 이미지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8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슬라이드 이미지 버튼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591980"/>
                  </a:ext>
                </a:extLst>
              </a:tr>
            </a:tbl>
          </a:graphicData>
        </a:graphic>
      </p:graphicFrame>
      <p:cxnSp>
        <p:nvCxnSpPr>
          <p:cNvPr id="61" name="직선 연결선 60"/>
          <p:cNvCxnSpPr/>
          <p:nvPr/>
        </p:nvCxnSpPr>
        <p:spPr>
          <a:xfrm>
            <a:off x="588723" y="3557392"/>
            <a:ext cx="14567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76" y="2216601"/>
            <a:ext cx="1545356" cy="459626"/>
          </a:xfrm>
          <a:prstGeom prst="rect">
            <a:avLst/>
          </a:prstGeom>
        </p:spPr>
      </p:pic>
      <p:sp>
        <p:nvSpPr>
          <p:cNvPr id="66" name="순서도: 대체 처리 65"/>
          <p:cNvSpPr/>
          <p:nvPr/>
        </p:nvSpPr>
        <p:spPr>
          <a:xfrm>
            <a:off x="4440589" y="2200238"/>
            <a:ext cx="4321479" cy="47598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9288163" y="2216601"/>
            <a:ext cx="1358962" cy="47598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순서도: 대체 처리 67"/>
          <p:cNvSpPr/>
          <p:nvPr/>
        </p:nvSpPr>
        <p:spPr>
          <a:xfrm>
            <a:off x="11348581" y="2216600"/>
            <a:ext cx="1719143" cy="72038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대체 처리 68"/>
          <p:cNvSpPr/>
          <p:nvPr/>
        </p:nvSpPr>
        <p:spPr>
          <a:xfrm>
            <a:off x="11674258" y="3090361"/>
            <a:ext cx="1393466" cy="31671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대체 처리 69"/>
          <p:cNvSpPr/>
          <p:nvPr/>
        </p:nvSpPr>
        <p:spPr>
          <a:xfrm>
            <a:off x="2953066" y="3090361"/>
            <a:ext cx="5076118" cy="31671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연결자 70"/>
          <p:cNvSpPr/>
          <p:nvPr/>
        </p:nvSpPr>
        <p:spPr>
          <a:xfrm>
            <a:off x="1202498" y="8968636"/>
            <a:ext cx="400833" cy="4008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</a:t>
            </a:r>
            <a:endParaRPr lang="ko-KR" altLang="en-US"/>
          </a:p>
        </p:txBody>
      </p:sp>
      <p:sp>
        <p:nvSpPr>
          <p:cNvPr id="72" name="순서도: 연결자 71"/>
          <p:cNvSpPr/>
          <p:nvPr/>
        </p:nvSpPr>
        <p:spPr>
          <a:xfrm>
            <a:off x="1816273" y="8968636"/>
            <a:ext cx="400833" cy="4008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&gt;</a:t>
            </a:r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588723" y="9381996"/>
            <a:ext cx="14567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6342819" y="220081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77" name="순서도: 연결자 76"/>
          <p:cNvSpPr/>
          <p:nvPr/>
        </p:nvSpPr>
        <p:spPr>
          <a:xfrm>
            <a:off x="9727660" y="2270616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78" name="순서도: 연결자 77"/>
          <p:cNvSpPr/>
          <p:nvPr/>
        </p:nvSpPr>
        <p:spPr>
          <a:xfrm>
            <a:off x="11949643" y="2367995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3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136853" y="301385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4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0" name="순서도: 연결자 79"/>
          <p:cNvSpPr/>
          <p:nvPr/>
        </p:nvSpPr>
        <p:spPr>
          <a:xfrm>
            <a:off x="12112482" y="3013855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5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16341" y="4438558"/>
            <a:ext cx="8395515" cy="3732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연결자 80"/>
          <p:cNvSpPr/>
          <p:nvPr/>
        </p:nvSpPr>
        <p:spPr>
          <a:xfrm>
            <a:off x="7355590" y="3812831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7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4" name="순서도: 연결자 83"/>
          <p:cNvSpPr/>
          <p:nvPr/>
        </p:nvSpPr>
        <p:spPr>
          <a:xfrm>
            <a:off x="1499672" y="8454962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8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7355590" y="606722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6</a:t>
            </a:r>
            <a:endParaRPr lang="ko-KR" altLang="en-US" sz="280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42819" y="4438558"/>
            <a:ext cx="0" cy="3732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948233" y="4438558"/>
            <a:ext cx="0" cy="3732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01725" y="530680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광고</a:t>
            </a:r>
            <a:r>
              <a:rPr lang="en-US" altLang="ko-KR" sz="2400" smtClean="0"/>
              <a:t>1</a:t>
            </a:r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7136242" y="530680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광고</a:t>
            </a:r>
            <a:r>
              <a:rPr lang="en-US" altLang="ko-KR" sz="2400" smtClean="0"/>
              <a:t>2</a:t>
            </a:r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9902189" y="530680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광고</a:t>
            </a:r>
            <a:r>
              <a:rPr lang="en-US" altLang="ko-KR" sz="2400"/>
              <a:t>3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930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53584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Index.html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38370"/>
              </p:ext>
            </p:extLst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카테고리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여행상품 이미지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여행상품 소개내용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252603" y="2996051"/>
            <a:ext cx="2868460" cy="636497"/>
            <a:chOff x="1177447" y="1831130"/>
            <a:chExt cx="2868460" cy="636497"/>
          </a:xfrm>
        </p:grpSpPr>
        <p:sp>
          <p:nvSpPr>
            <p:cNvPr id="4" name="순서도: 대체 처리 3"/>
            <p:cNvSpPr/>
            <p:nvPr/>
          </p:nvSpPr>
          <p:spPr>
            <a:xfrm>
              <a:off x="1177447" y="1831130"/>
              <a:ext cx="2868460" cy="636497"/>
            </a:xfrm>
            <a:prstGeom prst="flowChartAlternateProces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연결자 83"/>
            <p:cNvSpPr/>
            <p:nvPr/>
          </p:nvSpPr>
          <p:spPr>
            <a:xfrm>
              <a:off x="2353168" y="1911671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1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087148" y="4142551"/>
            <a:ext cx="11696180" cy="4512938"/>
            <a:chOff x="1863302" y="2789737"/>
            <a:chExt cx="11696180" cy="4512938"/>
          </a:xfrm>
        </p:grpSpPr>
        <p:sp>
          <p:nvSpPr>
            <p:cNvPr id="26" name="순서도: 대체 처리 25"/>
            <p:cNvSpPr/>
            <p:nvPr/>
          </p:nvSpPr>
          <p:spPr>
            <a:xfrm>
              <a:off x="1863302" y="2789737"/>
              <a:ext cx="3297422" cy="451293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대체 처리 26"/>
            <p:cNvSpPr/>
            <p:nvPr/>
          </p:nvSpPr>
          <p:spPr>
            <a:xfrm>
              <a:off x="6062681" y="2789737"/>
              <a:ext cx="3297422" cy="451293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10262060" y="2789737"/>
              <a:ext cx="3297422" cy="451293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연결자 32"/>
          <p:cNvSpPr/>
          <p:nvPr/>
        </p:nvSpPr>
        <p:spPr>
          <a:xfrm>
            <a:off x="3477350" y="474969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4" name="순서도: 연결자 33"/>
          <p:cNvSpPr/>
          <p:nvPr/>
        </p:nvSpPr>
        <p:spPr>
          <a:xfrm>
            <a:off x="7676729" y="474969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11876108" y="474969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087148" y="6876789"/>
            <a:ext cx="3248394" cy="1515357"/>
            <a:chOff x="2087148" y="6876789"/>
            <a:chExt cx="3248394" cy="1515357"/>
          </a:xfrm>
        </p:grpSpPr>
        <p:sp>
          <p:nvSpPr>
            <p:cNvPr id="37" name="순서도: 연결자 36"/>
            <p:cNvSpPr/>
            <p:nvPr/>
          </p:nvSpPr>
          <p:spPr>
            <a:xfrm>
              <a:off x="3391038" y="7749972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3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6375" y="7146386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상품 소개 내용</a:t>
              </a:r>
              <a:endParaRPr lang="en-US" altLang="ko-KR" sz="200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51504" y="799203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?</a:t>
              </a:r>
              <a:r>
                <a:rPr lang="ko-KR" altLang="en-US" sz="2000" smtClean="0"/>
                <a:t>원</a:t>
              </a:r>
              <a:endParaRPr lang="en-US" altLang="ko-KR" sz="2000" smtClean="0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087148" y="6876789"/>
              <a:ext cx="32483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6321593" y="6876789"/>
            <a:ext cx="3248394" cy="1515357"/>
            <a:chOff x="2087148" y="6876789"/>
            <a:chExt cx="3248394" cy="1515357"/>
          </a:xfrm>
        </p:grpSpPr>
        <p:sp>
          <p:nvSpPr>
            <p:cNvPr id="42" name="순서도: 연결자 41"/>
            <p:cNvSpPr/>
            <p:nvPr/>
          </p:nvSpPr>
          <p:spPr>
            <a:xfrm>
              <a:off x="3391038" y="7749972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3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6375" y="7146386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상품 소개 내용</a:t>
              </a:r>
              <a:endParaRPr lang="en-US" altLang="ko-KR" sz="200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51504" y="799203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?</a:t>
              </a:r>
              <a:r>
                <a:rPr lang="ko-KR" altLang="en-US" sz="2000" smtClean="0"/>
                <a:t>원</a:t>
              </a:r>
              <a:endParaRPr lang="en-US" altLang="ko-KR" sz="2000" smtClean="0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087148" y="6876789"/>
              <a:ext cx="32483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0510419" y="6876789"/>
            <a:ext cx="3248394" cy="1515357"/>
            <a:chOff x="2087148" y="6876789"/>
            <a:chExt cx="3248394" cy="1515357"/>
          </a:xfrm>
        </p:grpSpPr>
        <p:sp>
          <p:nvSpPr>
            <p:cNvPr id="47" name="순서도: 연결자 46"/>
            <p:cNvSpPr/>
            <p:nvPr/>
          </p:nvSpPr>
          <p:spPr>
            <a:xfrm>
              <a:off x="3391038" y="7749972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3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16375" y="7146386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상품 소개 내용</a:t>
              </a:r>
              <a:endParaRPr lang="en-US" altLang="ko-KR" sz="200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51504" y="7992036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?</a:t>
              </a:r>
              <a:r>
                <a:rPr lang="ko-KR" altLang="en-US" sz="2000" smtClean="0"/>
                <a:t>원</a:t>
              </a:r>
              <a:endParaRPr lang="en-US" altLang="ko-KR" sz="2000" smtClean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087148" y="6876789"/>
              <a:ext cx="32483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3037840" y="551702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358596" y="551702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547422" y="551702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5380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34389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63737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Index.html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62418"/>
              </p:ext>
            </p:extLst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카테고리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상품 소개</a:t>
                      </a:r>
                      <a:r>
                        <a:rPr lang="ko-KR" altLang="en-US" sz="1800" baseline="0" smtClean="0"/>
                        <a:t> 이미지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상품 소개 내용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25" name="순서도: 대체 처리 24"/>
          <p:cNvSpPr/>
          <p:nvPr/>
        </p:nvSpPr>
        <p:spPr>
          <a:xfrm>
            <a:off x="1108587" y="7341230"/>
            <a:ext cx="1905908" cy="10821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08587" y="2685217"/>
            <a:ext cx="2868460" cy="636497"/>
            <a:chOff x="1177447" y="1831130"/>
            <a:chExt cx="2868460" cy="636497"/>
          </a:xfrm>
        </p:grpSpPr>
        <p:sp>
          <p:nvSpPr>
            <p:cNvPr id="4" name="순서도: 대체 처리 3"/>
            <p:cNvSpPr/>
            <p:nvPr/>
          </p:nvSpPr>
          <p:spPr>
            <a:xfrm>
              <a:off x="1177447" y="1831130"/>
              <a:ext cx="2868460" cy="636497"/>
            </a:xfrm>
            <a:prstGeom prst="flowChartAlternateProces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연결자 83"/>
            <p:cNvSpPr/>
            <p:nvPr/>
          </p:nvSpPr>
          <p:spPr>
            <a:xfrm>
              <a:off x="2353168" y="1911671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1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77447" y="4261910"/>
            <a:ext cx="13415681" cy="2844737"/>
            <a:chOff x="1427967" y="3543837"/>
            <a:chExt cx="13415681" cy="2844737"/>
          </a:xfrm>
        </p:grpSpPr>
        <p:sp>
          <p:nvSpPr>
            <p:cNvPr id="3" name="순서도: 연결자 2"/>
            <p:cNvSpPr/>
            <p:nvPr/>
          </p:nvSpPr>
          <p:spPr>
            <a:xfrm>
              <a:off x="1427967" y="4551526"/>
              <a:ext cx="1837048" cy="183704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4070703" y="4551526"/>
              <a:ext cx="1837048" cy="183704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6713439" y="3543837"/>
              <a:ext cx="2844737" cy="2844737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10363864" y="4551526"/>
              <a:ext cx="1837048" cy="183704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13006600" y="4551526"/>
              <a:ext cx="1837048" cy="183704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순서도: 대체 처리 19"/>
          <p:cNvSpPr/>
          <p:nvPr/>
        </p:nvSpPr>
        <p:spPr>
          <a:xfrm>
            <a:off x="3751323" y="7341230"/>
            <a:ext cx="1905908" cy="10821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대체 처리 20"/>
          <p:cNvSpPr/>
          <p:nvPr/>
        </p:nvSpPr>
        <p:spPr>
          <a:xfrm>
            <a:off x="6919654" y="7341230"/>
            <a:ext cx="1905908" cy="10821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대체 처리 22"/>
          <p:cNvSpPr/>
          <p:nvPr/>
        </p:nvSpPr>
        <p:spPr>
          <a:xfrm>
            <a:off x="12766431" y="7341230"/>
            <a:ext cx="1905908" cy="10821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대체 처리 25"/>
          <p:cNvSpPr/>
          <p:nvPr/>
        </p:nvSpPr>
        <p:spPr>
          <a:xfrm>
            <a:off x="10078913" y="7341230"/>
            <a:ext cx="1905908" cy="10821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837463" y="5687737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1803032" y="7424962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3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6246" y="7961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상품소개</a:t>
            </a:r>
            <a:endParaRPr lang="ko-KR" altLang="en-US" sz="2000"/>
          </a:p>
        </p:txBody>
      </p:sp>
      <p:sp>
        <p:nvSpPr>
          <p:cNvPr id="47" name="순서도: 연결자 46"/>
          <p:cNvSpPr/>
          <p:nvPr/>
        </p:nvSpPr>
        <p:spPr>
          <a:xfrm>
            <a:off x="4469285" y="7424962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3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22499" y="7961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상품소개</a:t>
            </a:r>
            <a:endParaRPr lang="ko-KR" altLang="en-US" sz="2000"/>
          </a:p>
        </p:txBody>
      </p:sp>
      <p:sp>
        <p:nvSpPr>
          <p:cNvPr id="49" name="순서도: 연결자 48"/>
          <p:cNvSpPr/>
          <p:nvPr/>
        </p:nvSpPr>
        <p:spPr>
          <a:xfrm>
            <a:off x="7598497" y="7424962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3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51711" y="7961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상품소개</a:t>
            </a:r>
            <a:endParaRPr lang="ko-KR" altLang="en-US" sz="2000"/>
          </a:p>
        </p:txBody>
      </p:sp>
      <p:sp>
        <p:nvSpPr>
          <p:cNvPr id="51" name="순서도: 연결자 50"/>
          <p:cNvSpPr/>
          <p:nvPr/>
        </p:nvSpPr>
        <p:spPr>
          <a:xfrm>
            <a:off x="10773359" y="7424962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3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426573" y="7961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상품소개</a:t>
            </a:r>
            <a:endParaRPr lang="ko-KR" altLang="en-US" sz="2000"/>
          </a:p>
        </p:txBody>
      </p:sp>
      <p:sp>
        <p:nvSpPr>
          <p:cNvPr id="53" name="순서도: 연결자 52"/>
          <p:cNvSpPr/>
          <p:nvPr/>
        </p:nvSpPr>
        <p:spPr>
          <a:xfrm>
            <a:off x="13429718" y="7424962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3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082932" y="7961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상품소개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618917" y="62151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이미지</a:t>
            </a:r>
            <a:endParaRPr lang="ko-KR" altLang="en-US" sz="2000"/>
          </a:p>
        </p:txBody>
      </p:sp>
      <p:sp>
        <p:nvSpPr>
          <p:cNvPr id="55" name="순서도: 연결자 54"/>
          <p:cNvSpPr/>
          <p:nvPr/>
        </p:nvSpPr>
        <p:spPr>
          <a:xfrm>
            <a:off x="4480199" y="5687737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61653" y="62151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이미지</a:t>
            </a:r>
            <a:endParaRPr lang="ko-KR" altLang="en-US" sz="2000"/>
          </a:p>
        </p:txBody>
      </p:sp>
      <p:sp>
        <p:nvSpPr>
          <p:cNvPr id="57" name="순서도: 연결자 56"/>
          <p:cNvSpPr/>
          <p:nvPr/>
        </p:nvSpPr>
        <p:spPr>
          <a:xfrm>
            <a:off x="7598497" y="521232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79951" y="57397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이미지</a:t>
            </a:r>
            <a:endParaRPr lang="ko-KR" altLang="en-US" sz="2000"/>
          </a:p>
        </p:txBody>
      </p:sp>
      <p:sp>
        <p:nvSpPr>
          <p:cNvPr id="59" name="순서도: 연결자 58"/>
          <p:cNvSpPr/>
          <p:nvPr/>
        </p:nvSpPr>
        <p:spPr>
          <a:xfrm>
            <a:off x="10773360" y="5687737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554814" y="62151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이미지</a:t>
            </a:r>
            <a:endParaRPr lang="ko-KR" altLang="en-US" sz="2000"/>
          </a:p>
        </p:txBody>
      </p:sp>
      <p:sp>
        <p:nvSpPr>
          <p:cNvPr id="61" name="순서도: 연결자 60"/>
          <p:cNvSpPr/>
          <p:nvPr/>
        </p:nvSpPr>
        <p:spPr>
          <a:xfrm>
            <a:off x="13443144" y="5687737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24598" y="62151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이미지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683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69752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34389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63737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Index.html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72380"/>
              </p:ext>
            </p:extLst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이벤트 홍보글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배경 애니메이션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8723" y="3983277"/>
            <a:ext cx="14536566" cy="4271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738041" y="5373665"/>
            <a:ext cx="12237929" cy="1490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/>
          <p:cNvSpPr/>
          <p:nvPr/>
        </p:nvSpPr>
        <p:spPr>
          <a:xfrm>
            <a:off x="7504520" y="5530816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7504520" y="4158587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4029" y="4633881"/>
            <a:ext cx="34579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움직이는 배경 이미지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65799" y="6105644"/>
            <a:ext cx="19944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이벤트 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76799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34389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63737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Index.html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05020"/>
              </p:ext>
            </p:extLst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카테고리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홍보 영상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웹페이지 하단 정보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52603" y="2419855"/>
            <a:ext cx="2868460" cy="636497"/>
            <a:chOff x="1177447" y="1831130"/>
            <a:chExt cx="2868460" cy="636497"/>
          </a:xfrm>
        </p:grpSpPr>
        <p:sp>
          <p:nvSpPr>
            <p:cNvPr id="11" name="순서도: 대체 처리 10"/>
            <p:cNvSpPr/>
            <p:nvPr/>
          </p:nvSpPr>
          <p:spPr>
            <a:xfrm>
              <a:off x="1177447" y="1831130"/>
              <a:ext cx="2868460" cy="636497"/>
            </a:xfrm>
            <a:prstGeom prst="flowChartAlternateProces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연결자 11"/>
            <p:cNvSpPr/>
            <p:nvPr/>
          </p:nvSpPr>
          <p:spPr>
            <a:xfrm>
              <a:off x="2353168" y="1911671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rgbClr val="FF0000"/>
                  </a:solidFill>
                </a:rPr>
                <a:t>1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099674" y="3441093"/>
            <a:ext cx="11696180" cy="4512938"/>
            <a:chOff x="2024518" y="3303304"/>
            <a:chExt cx="11696180" cy="4512938"/>
          </a:xfrm>
        </p:grpSpPr>
        <p:grpSp>
          <p:nvGrpSpPr>
            <p:cNvPr id="15" name="그룹 14"/>
            <p:cNvGrpSpPr/>
            <p:nvPr/>
          </p:nvGrpSpPr>
          <p:grpSpPr>
            <a:xfrm>
              <a:off x="2024518" y="3303304"/>
              <a:ext cx="11696180" cy="4512938"/>
              <a:chOff x="1863302" y="2789737"/>
              <a:chExt cx="11696180" cy="4512938"/>
            </a:xfrm>
          </p:grpSpPr>
          <p:sp>
            <p:nvSpPr>
              <p:cNvPr id="19" name="순서도: 대체 처리 18"/>
              <p:cNvSpPr/>
              <p:nvPr/>
            </p:nvSpPr>
            <p:spPr>
              <a:xfrm>
                <a:off x="1863302" y="2789737"/>
                <a:ext cx="3297422" cy="4512938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대체 처리 19"/>
              <p:cNvSpPr/>
              <p:nvPr/>
            </p:nvSpPr>
            <p:spPr>
              <a:xfrm>
                <a:off x="6062681" y="2789737"/>
                <a:ext cx="3297422" cy="4512938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대체 처리 20"/>
              <p:cNvSpPr/>
              <p:nvPr/>
            </p:nvSpPr>
            <p:spPr>
              <a:xfrm>
                <a:off x="10262060" y="2789737"/>
                <a:ext cx="3297422" cy="4512938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순서도: 연결자 15"/>
            <p:cNvSpPr/>
            <p:nvPr/>
          </p:nvSpPr>
          <p:spPr>
            <a:xfrm>
              <a:off x="3414720" y="4472653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rgbClr val="FF0000"/>
                  </a:solidFill>
                </a:rPr>
                <a:t>2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614099" y="4472653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rgbClr val="FF0000"/>
                  </a:solidFill>
                </a:rPr>
                <a:t>2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11813478" y="4472653"/>
              <a:ext cx="517017" cy="475413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solidFill>
                    <a:srgbClr val="FF0000"/>
                  </a:solidFill>
                </a:rPr>
                <a:t>2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588723" y="8517699"/>
            <a:ext cx="14536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/>
          <p:cNvSpPr/>
          <p:nvPr/>
        </p:nvSpPr>
        <p:spPr>
          <a:xfrm>
            <a:off x="7598497" y="8962661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3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22438" y="6266027"/>
            <a:ext cx="10518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영상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421817" y="6266027"/>
            <a:ext cx="10518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영상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621196" y="6266027"/>
            <a:ext cx="10518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영상</a:t>
            </a:r>
            <a:r>
              <a:rPr lang="en-US" altLang="ko-KR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8722" y="2129425"/>
            <a:ext cx="14567771" cy="7753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724" y="3557393"/>
            <a:ext cx="14567770" cy="58246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09416"/>
              </p:ext>
            </p:extLst>
          </p:nvPr>
        </p:nvGraphicFramePr>
        <p:xfrm>
          <a:off x="15250550" y="2129424"/>
          <a:ext cx="2530678" cy="441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검색창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인기검색어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바로가기 아이콘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메뉴바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사이드 메뉴바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슬라이드</a:t>
                      </a:r>
                      <a:r>
                        <a:rPr lang="ko-KR" altLang="en-US" sz="1800" baseline="0" smtClean="0"/>
                        <a:t> 화면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슬라이드 이미지 버튼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  <a:tr h="330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8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591980"/>
                  </a:ext>
                </a:extLst>
              </a:tr>
            </a:tbl>
          </a:graphicData>
        </a:graphic>
      </p:graphicFrame>
      <p:cxnSp>
        <p:nvCxnSpPr>
          <p:cNvPr id="61" name="직선 연결선 60"/>
          <p:cNvCxnSpPr/>
          <p:nvPr/>
        </p:nvCxnSpPr>
        <p:spPr>
          <a:xfrm>
            <a:off x="588723" y="3557392"/>
            <a:ext cx="14567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76" y="2216601"/>
            <a:ext cx="1545356" cy="459626"/>
          </a:xfrm>
          <a:prstGeom prst="rect">
            <a:avLst/>
          </a:prstGeom>
        </p:spPr>
      </p:pic>
      <p:sp>
        <p:nvSpPr>
          <p:cNvPr id="66" name="순서도: 대체 처리 65"/>
          <p:cNvSpPr/>
          <p:nvPr/>
        </p:nvSpPr>
        <p:spPr>
          <a:xfrm>
            <a:off x="4440589" y="2200238"/>
            <a:ext cx="4321479" cy="47598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9288163" y="2216601"/>
            <a:ext cx="1358962" cy="47598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순서도: 대체 처리 67"/>
          <p:cNvSpPr/>
          <p:nvPr/>
        </p:nvSpPr>
        <p:spPr>
          <a:xfrm>
            <a:off x="11348581" y="2216600"/>
            <a:ext cx="1719143" cy="72038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대체 처리 68"/>
          <p:cNvSpPr/>
          <p:nvPr/>
        </p:nvSpPr>
        <p:spPr>
          <a:xfrm>
            <a:off x="11674258" y="3090361"/>
            <a:ext cx="1393466" cy="31671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대체 처리 69"/>
          <p:cNvSpPr/>
          <p:nvPr/>
        </p:nvSpPr>
        <p:spPr>
          <a:xfrm>
            <a:off x="2953066" y="3090361"/>
            <a:ext cx="5076118" cy="31671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연결자 70"/>
          <p:cNvSpPr/>
          <p:nvPr/>
        </p:nvSpPr>
        <p:spPr>
          <a:xfrm>
            <a:off x="1202498" y="8968636"/>
            <a:ext cx="400833" cy="4008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</a:t>
            </a:r>
            <a:endParaRPr lang="ko-KR" altLang="en-US"/>
          </a:p>
        </p:txBody>
      </p:sp>
      <p:sp>
        <p:nvSpPr>
          <p:cNvPr id="72" name="순서도: 연결자 71"/>
          <p:cNvSpPr/>
          <p:nvPr/>
        </p:nvSpPr>
        <p:spPr>
          <a:xfrm>
            <a:off x="1816273" y="8968636"/>
            <a:ext cx="400833" cy="4008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&gt;</a:t>
            </a:r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588723" y="9381996"/>
            <a:ext cx="14567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6342819" y="220081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77" name="순서도: 연결자 76"/>
          <p:cNvSpPr/>
          <p:nvPr/>
        </p:nvSpPr>
        <p:spPr>
          <a:xfrm>
            <a:off x="9727660" y="2270616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78" name="순서도: 연결자 77"/>
          <p:cNvSpPr/>
          <p:nvPr/>
        </p:nvSpPr>
        <p:spPr>
          <a:xfrm>
            <a:off x="11949643" y="2367995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3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136853" y="301385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4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0" name="순서도: 연결자 79"/>
          <p:cNvSpPr/>
          <p:nvPr/>
        </p:nvSpPr>
        <p:spPr>
          <a:xfrm>
            <a:off x="12112482" y="3013855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5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355590" y="3812831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6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4" name="순서도: 연결자 83"/>
          <p:cNvSpPr/>
          <p:nvPr/>
        </p:nvSpPr>
        <p:spPr>
          <a:xfrm>
            <a:off x="1499672" y="8454962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7</a:t>
            </a:r>
            <a:endParaRPr lang="ko-KR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67824"/>
              </p:ext>
            </p:extLst>
          </p:nvPr>
        </p:nvGraphicFramePr>
        <p:xfrm>
          <a:off x="588722" y="579846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46915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51211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InternalTravel.html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국내여행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16689" y="5400255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여행상품 홍보 글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889070" y="6133817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01173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46915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51211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InternalTravel.html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국내여행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54439"/>
              </p:ext>
            </p:extLst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카테고리별 이미지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3046" y="4632867"/>
            <a:ext cx="12503074" cy="2780778"/>
            <a:chOff x="1691013" y="4036331"/>
            <a:chExt cx="12503074" cy="2780778"/>
          </a:xfrm>
        </p:grpSpPr>
        <p:sp>
          <p:nvSpPr>
            <p:cNvPr id="2" name="타원 1"/>
            <p:cNvSpPr/>
            <p:nvPr/>
          </p:nvSpPr>
          <p:spPr>
            <a:xfrm>
              <a:off x="1691013" y="4036331"/>
              <a:ext cx="2780778" cy="27807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931778" y="4036331"/>
              <a:ext cx="2780778" cy="27807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172543" y="4036331"/>
              <a:ext cx="2780778" cy="27807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1413309" y="4036331"/>
              <a:ext cx="2780778" cy="27807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순서도: 연결자 25"/>
          <p:cNvSpPr/>
          <p:nvPr/>
        </p:nvSpPr>
        <p:spPr>
          <a:xfrm>
            <a:off x="2774926" y="578554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6015691" y="578554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1" name="순서도: 연결자 30"/>
          <p:cNvSpPr/>
          <p:nvPr/>
        </p:nvSpPr>
        <p:spPr>
          <a:xfrm>
            <a:off x="9256456" y="578554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12497222" y="578554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1728" y="5221432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62493" y="5221432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903258" y="5221432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144024" y="5221432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71659" y="6418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카테고리명</a:t>
            </a:r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5412424" y="6418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카테고리명</a:t>
            </a:r>
            <a:endParaRPr lang="ko-KR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8653189" y="6418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카테고리명</a:t>
            </a:r>
            <a:endParaRPr lang="ko-KR" altLang="en-US" sz="2400"/>
          </a:p>
        </p:txBody>
      </p:sp>
      <p:sp>
        <p:nvSpPr>
          <p:cNvPr id="39" name="TextBox 38"/>
          <p:cNvSpPr txBox="1"/>
          <p:nvPr/>
        </p:nvSpPr>
        <p:spPr>
          <a:xfrm>
            <a:off x="11893955" y="6418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카테고리명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886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94398"/>
              </p:ext>
            </p:extLst>
          </p:nvPr>
        </p:nvGraphicFramePr>
        <p:xfrm>
          <a:off x="588723" y="585093"/>
          <a:ext cx="17192504" cy="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63">
                  <a:extLst>
                    <a:ext uri="{9D8B030D-6E8A-4147-A177-3AD203B41FA5}">
                      <a16:colId xmlns:a16="http://schemas.microsoft.com/office/drawing/2014/main" val="50454804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007323835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1872338729"/>
                    </a:ext>
                  </a:extLst>
                </a:gridCol>
                <a:gridCol w="2746915">
                  <a:extLst>
                    <a:ext uri="{9D8B030D-6E8A-4147-A177-3AD203B41FA5}">
                      <a16:colId xmlns:a16="http://schemas.microsoft.com/office/drawing/2014/main" val="2078057673"/>
                    </a:ext>
                  </a:extLst>
                </a:gridCol>
                <a:gridCol w="1551211">
                  <a:extLst>
                    <a:ext uri="{9D8B030D-6E8A-4147-A177-3AD203B41FA5}">
                      <a16:colId xmlns:a16="http://schemas.microsoft.com/office/drawing/2014/main" val="3029778371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294430737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809458353"/>
                    </a:ext>
                  </a:extLst>
                </a:gridCol>
                <a:gridCol w="2149063">
                  <a:extLst>
                    <a:ext uri="{9D8B030D-6E8A-4147-A177-3AD203B41FA5}">
                      <a16:colId xmlns:a16="http://schemas.microsoft.com/office/drawing/2014/main" val="358828952"/>
                    </a:ext>
                  </a:extLst>
                </a:gridCol>
              </a:tblGrid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페이지 제목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InternalTravel.html</a:t>
                      </a:r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2024-01-18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535908"/>
                  </a:ext>
                </a:extLst>
              </a:tr>
              <a:tr h="454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chemeClr val="bg1"/>
                          </a:solidFill>
                        </a:rPr>
                        <a:t>Search Path</a:t>
                      </a:r>
                      <a:endParaRPr lang="ko-KR" altLang="en-US" sz="2300">
                        <a:solidFill>
                          <a:schemeClr val="bg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국내여행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230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r>
                        <a:rPr lang="en-US" altLang="ko-KR" sz="23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475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00169"/>
              </p:ext>
            </p:extLst>
          </p:nvPr>
        </p:nvGraphicFramePr>
        <p:xfrm>
          <a:off x="15250550" y="2129424"/>
          <a:ext cx="2530678" cy="369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9">
                  <a:extLst>
                    <a:ext uri="{9D8B030D-6E8A-4147-A177-3AD203B41FA5}">
                      <a16:colId xmlns:a16="http://schemas.microsoft.com/office/drawing/2014/main" val="4156145271"/>
                    </a:ext>
                  </a:extLst>
                </a:gridCol>
                <a:gridCol w="2207399">
                  <a:extLst>
                    <a:ext uri="{9D8B030D-6E8A-4147-A177-3AD203B41FA5}">
                      <a16:colId xmlns:a16="http://schemas.microsoft.com/office/drawing/2014/main" val="3642263836"/>
                    </a:ext>
                  </a:extLst>
                </a:gridCol>
              </a:tblGrid>
              <a:tr h="45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smtClean="0"/>
                        <a:t>설명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82409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여행지 사진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6975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여행지</a:t>
                      </a:r>
                      <a:r>
                        <a:rPr lang="ko-KR" altLang="en-US" sz="1800" baseline="0" smtClean="0"/>
                        <a:t> 소개글</a:t>
                      </a:r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09101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2674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18017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5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41653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14825"/>
                  </a:ext>
                </a:extLst>
              </a:tr>
              <a:tr h="459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</a:t>
                      </a:r>
                      <a:endParaRPr lang="ko-KR" altLang="en-US" sz="23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11443" marR="111443" marT="55722" marB="5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319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88723" y="2129424"/>
            <a:ext cx="14536566" cy="775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52811" y="3344451"/>
            <a:ext cx="12764243" cy="3670124"/>
            <a:chOff x="1352811" y="3344451"/>
            <a:chExt cx="12764243" cy="3670124"/>
          </a:xfrm>
        </p:grpSpPr>
        <p:sp>
          <p:nvSpPr>
            <p:cNvPr id="5" name="직사각형 4"/>
            <p:cNvSpPr/>
            <p:nvPr/>
          </p:nvSpPr>
          <p:spPr>
            <a:xfrm>
              <a:off x="1352811" y="3344451"/>
              <a:ext cx="6513534" cy="3670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991606" y="3344451"/>
              <a:ext cx="2978008" cy="1778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139046" y="3344451"/>
              <a:ext cx="2978008" cy="1778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39046" y="5235881"/>
              <a:ext cx="2978008" cy="1778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91606" y="5235881"/>
              <a:ext cx="2978008" cy="1778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연결자 20"/>
          <p:cNvSpPr/>
          <p:nvPr/>
        </p:nvSpPr>
        <p:spPr>
          <a:xfrm>
            <a:off x="4351069" y="4998174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9184975" y="3996091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12369541" y="3996091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12369541" y="586275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9" name="순서도: 연결자 28"/>
          <p:cNvSpPr/>
          <p:nvPr/>
        </p:nvSpPr>
        <p:spPr>
          <a:xfrm>
            <a:off x="9184975" y="586275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76180" y="7377829"/>
            <a:ext cx="11699310" cy="2141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/>
          <p:cNvSpPr/>
          <p:nvPr/>
        </p:nvSpPr>
        <p:spPr>
          <a:xfrm>
            <a:off x="7598497" y="7754189"/>
            <a:ext cx="517017" cy="475413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2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7871" y="4180141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31777" y="3469449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016343" y="3469449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016343" y="5314460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65280" y="5314460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16209" y="8435750"/>
            <a:ext cx="24192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상품 소개 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774</Words>
  <Application>Microsoft Office PowerPoint</Application>
  <PresentationFormat>사용자 지정</PresentationFormat>
  <Paragraphs>505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dw-027</dc:creator>
  <cp:lastModifiedBy>dw-027</cp:lastModifiedBy>
  <cp:revision>31</cp:revision>
  <dcterms:created xsi:type="dcterms:W3CDTF">2024-01-18T02:01:41Z</dcterms:created>
  <dcterms:modified xsi:type="dcterms:W3CDTF">2024-01-18T06:04:56Z</dcterms:modified>
</cp:coreProperties>
</file>