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0" r:id="rId3"/>
    <p:sldId id="304" r:id="rId4"/>
    <p:sldId id="305" r:id="rId5"/>
    <p:sldId id="306" r:id="rId6"/>
    <p:sldId id="307" r:id="rId7"/>
    <p:sldId id="308" r:id="rId8"/>
    <p:sldId id="309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C0889B-A6A9-403F-B1AC-63300C551E73}">
          <p14:sldIdLst>
            <p14:sldId id="256"/>
            <p14:sldId id="310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Sungho Park" initials="SSP" lastIdx="1" clrIdx="0"/>
  <p:cmAuthor id="1" name="JinChoi" initials="J" lastIdx="1" clrIdx="1">
    <p:extLst/>
  </p:cmAuthor>
  <p:cmAuthor id="2" name="JinChoi" initials="J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669900"/>
    <a:srgbClr val="66CCFF"/>
    <a:srgbClr val="0D0D0D"/>
    <a:srgbClr val="FFCCCC"/>
    <a:srgbClr val="006600"/>
    <a:srgbClr val="4F81BD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6651" autoAdjust="0"/>
  </p:normalViewPr>
  <p:slideViewPr>
    <p:cSldViewPr>
      <p:cViewPr varScale="1">
        <p:scale>
          <a:sx n="90" d="100"/>
          <a:sy n="90" d="100"/>
        </p:scale>
        <p:origin x="19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52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KYUNG LEE" userId="fb392e3ae5599241" providerId="LiveId" clId="{DF5A7329-620C-4A09-83B5-C4AD50DB364A}"/>
    <pc:docChg chg="custSel addSld delSld modSld modSection">
      <pc:chgData name="JAE KYUNG LEE" userId="fb392e3ae5599241" providerId="LiveId" clId="{DF5A7329-620C-4A09-83B5-C4AD50DB364A}" dt="2018-03-28T08:13:32.119" v="824" actId="20577"/>
      <pc:docMkLst>
        <pc:docMk/>
      </pc:docMkLst>
      <pc:sldChg chg="delSp modSp">
        <pc:chgData name="JAE KYUNG LEE" userId="fb392e3ae5599241" providerId="LiveId" clId="{DF5A7329-620C-4A09-83B5-C4AD50DB364A}" dt="2018-03-28T08:12:03.133" v="794" actId="478"/>
        <pc:sldMkLst>
          <pc:docMk/>
          <pc:sldMk cId="266592145" sldId="256"/>
        </pc:sldMkLst>
        <pc:spChg chg="mod">
          <ac:chgData name="JAE KYUNG LEE" userId="fb392e3ae5599241" providerId="LiveId" clId="{DF5A7329-620C-4A09-83B5-C4AD50DB364A}" dt="2018-03-28T08:11:57.271" v="793" actId="20577"/>
          <ac:spMkLst>
            <pc:docMk/>
            <pc:sldMk cId="266592145" sldId="256"/>
            <ac:spMk id="2" creationId="{00000000-0000-0000-0000-000000000000}"/>
          </ac:spMkLst>
        </pc:spChg>
        <pc:spChg chg="del">
          <ac:chgData name="JAE KYUNG LEE" userId="fb392e3ae5599241" providerId="LiveId" clId="{DF5A7329-620C-4A09-83B5-C4AD50DB364A}" dt="2018-03-28T08:12:03.133" v="794" actId="478"/>
          <ac:spMkLst>
            <pc:docMk/>
            <pc:sldMk cId="266592145" sldId="256"/>
            <ac:spMk id="4" creationId="{00000000-0000-0000-0000-000000000000}"/>
          </ac:spMkLst>
        </pc:spChg>
        <pc:spChg chg="mod">
          <ac:chgData name="JAE KYUNG LEE" userId="fb392e3ae5599241" providerId="LiveId" clId="{DF5A7329-620C-4A09-83B5-C4AD50DB364A}" dt="2018-03-28T02:00:44.182" v="28" actId="20577"/>
          <ac:spMkLst>
            <pc:docMk/>
            <pc:sldMk cId="266592145" sldId="256"/>
            <ac:spMk id="7" creationId="{3A234ED3-90FB-4C86-882A-EC248A58BC97}"/>
          </ac:spMkLst>
        </pc:spChg>
      </pc:sldChg>
      <pc:sldChg chg="addSp delSp modSp">
        <pc:chgData name="JAE KYUNG LEE" userId="fb392e3ae5599241" providerId="LiveId" clId="{DF5A7329-620C-4A09-83B5-C4AD50DB364A}" dt="2018-03-28T07:22:24.350" v="756" actId="20577"/>
        <pc:sldMkLst>
          <pc:docMk/>
          <pc:sldMk cId="216193418" sldId="300"/>
        </pc:sldMkLst>
        <pc:spChg chg="add mod">
          <ac:chgData name="JAE KYUNG LEE" userId="fb392e3ae5599241" providerId="LiveId" clId="{DF5A7329-620C-4A09-83B5-C4AD50DB364A}" dt="2018-03-28T02:14:06.692" v="250" actId="14100"/>
          <ac:spMkLst>
            <pc:docMk/>
            <pc:sldMk cId="216193418" sldId="300"/>
            <ac:spMk id="2" creationId="{9ED7C14F-F469-44BD-B93B-EB0962E30CFA}"/>
          </ac:spMkLst>
        </pc:spChg>
        <pc:spChg chg="del">
          <ac:chgData name="JAE KYUNG LEE" userId="fb392e3ae5599241" providerId="LiveId" clId="{DF5A7329-620C-4A09-83B5-C4AD50DB364A}" dt="2018-03-28T02:00:54.155" v="30" actId="478"/>
          <ac:spMkLst>
            <pc:docMk/>
            <pc:sldMk cId="216193418" sldId="300"/>
            <ac:spMk id="5" creationId="{00000000-0000-0000-0000-000000000000}"/>
          </ac:spMkLst>
        </pc:spChg>
        <pc:spChg chg="add mod">
          <ac:chgData name="JAE KYUNG LEE" userId="fb392e3ae5599241" providerId="LiveId" clId="{DF5A7329-620C-4A09-83B5-C4AD50DB364A}" dt="2018-03-28T02:14:34.271" v="259" actId="1038"/>
          <ac:spMkLst>
            <pc:docMk/>
            <pc:sldMk cId="216193418" sldId="300"/>
            <ac:spMk id="8" creationId="{F932D691-4C69-41E0-AD0D-26AE71207172}"/>
          </ac:spMkLst>
        </pc:spChg>
        <pc:spChg chg="mod">
          <ac:chgData name="JAE KYUNG LEE" userId="fb392e3ae5599241" providerId="LiveId" clId="{DF5A7329-620C-4A09-83B5-C4AD50DB364A}" dt="2018-03-28T07:22:24.350" v="756" actId="20577"/>
          <ac:spMkLst>
            <pc:docMk/>
            <pc:sldMk cId="216193418" sldId="300"/>
            <ac:spMk id="12" creationId="{7F987F15-91DD-4242-A1B6-8EE992F673BC}"/>
          </ac:spMkLst>
        </pc:spChg>
        <pc:spChg chg="del">
          <ac:chgData name="JAE KYUNG LEE" userId="fb392e3ae5599241" providerId="LiveId" clId="{DF5A7329-620C-4A09-83B5-C4AD50DB364A}" dt="2018-03-28T02:00:54.155" v="30" actId="478"/>
          <ac:spMkLst>
            <pc:docMk/>
            <pc:sldMk cId="216193418" sldId="300"/>
            <ac:spMk id="14" creationId="{97E98849-0361-4AED-A6D5-D1F308F7EBD8}"/>
          </ac:spMkLst>
        </pc:spChg>
        <pc:spChg chg="del">
          <ac:chgData name="JAE KYUNG LEE" userId="fb392e3ae5599241" providerId="LiveId" clId="{DF5A7329-620C-4A09-83B5-C4AD50DB364A}" dt="2018-03-28T02:00:54.155" v="30" actId="478"/>
          <ac:spMkLst>
            <pc:docMk/>
            <pc:sldMk cId="216193418" sldId="300"/>
            <ac:spMk id="15" creationId="{6F9F40FE-E70B-4726-907C-0E93B8C2239B}"/>
          </ac:spMkLst>
        </pc:spChg>
        <pc:spChg chg="add del mod">
          <ac:chgData name="JAE KYUNG LEE" userId="fb392e3ae5599241" providerId="LiveId" clId="{DF5A7329-620C-4A09-83B5-C4AD50DB364A}" dt="2018-03-28T02:03:19.528" v="70" actId="478"/>
          <ac:spMkLst>
            <pc:docMk/>
            <pc:sldMk cId="216193418" sldId="300"/>
            <ac:spMk id="16" creationId="{7AE1397F-A50D-4B9A-A736-D9DA3708DF8A}"/>
          </ac:spMkLst>
        </pc:spChg>
        <pc:spChg chg="add mod">
          <ac:chgData name="JAE KYUNG LEE" userId="fb392e3ae5599241" providerId="LiveId" clId="{DF5A7329-620C-4A09-83B5-C4AD50DB364A}" dt="2018-03-28T04:21:28.532" v="431" actId="255"/>
          <ac:spMkLst>
            <pc:docMk/>
            <pc:sldMk cId="216193418" sldId="300"/>
            <ac:spMk id="17" creationId="{53110D2E-A3EA-4064-9562-56C747331892}"/>
          </ac:spMkLst>
        </pc:spChg>
        <pc:spChg chg="add mod">
          <ac:chgData name="JAE KYUNG LEE" userId="fb392e3ae5599241" providerId="LiveId" clId="{DF5A7329-620C-4A09-83B5-C4AD50DB364A}" dt="2018-03-28T02:14:34.271" v="259" actId="1038"/>
          <ac:spMkLst>
            <pc:docMk/>
            <pc:sldMk cId="216193418" sldId="300"/>
            <ac:spMk id="19" creationId="{A0083A17-2C26-4C5D-AE3D-03587A5A412D}"/>
          </ac:spMkLst>
        </pc:spChg>
        <pc:spChg chg="add mod">
          <ac:chgData name="JAE KYUNG LEE" userId="fb392e3ae5599241" providerId="LiveId" clId="{DF5A7329-620C-4A09-83B5-C4AD50DB364A}" dt="2018-03-28T02:14:13.402" v="252" actId="14100"/>
          <ac:spMkLst>
            <pc:docMk/>
            <pc:sldMk cId="216193418" sldId="300"/>
            <ac:spMk id="20" creationId="{24F77A47-FA12-4B8C-89AD-639AE497E925}"/>
          </ac:spMkLst>
        </pc:spChg>
        <pc:spChg chg="add mod">
          <ac:chgData name="JAE KYUNG LEE" userId="fb392e3ae5599241" providerId="LiveId" clId="{DF5A7329-620C-4A09-83B5-C4AD50DB364A}" dt="2018-03-28T04:21:42.221" v="433" actId="20577"/>
          <ac:spMkLst>
            <pc:docMk/>
            <pc:sldMk cId="216193418" sldId="300"/>
            <ac:spMk id="21" creationId="{895302AB-8AEF-4072-9AEF-A4EAE49926B6}"/>
          </ac:spMkLst>
        </pc:spChg>
        <pc:spChg chg="add del mod">
          <ac:chgData name="JAE KYUNG LEE" userId="fb392e3ae5599241" providerId="LiveId" clId="{DF5A7329-620C-4A09-83B5-C4AD50DB364A}" dt="2018-03-28T02:09:24.336" v="119" actId="478"/>
          <ac:spMkLst>
            <pc:docMk/>
            <pc:sldMk cId="216193418" sldId="300"/>
            <ac:spMk id="24" creationId="{8155FEBB-5181-4AD0-88C6-4BFA06E1DC29}"/>
          </ac:spMkLst>
        </pc:spChg>
        <pc:spChg chg="add mod">
          <ac:chgData name="JAE KYUNG LEE" userId="fb392e3ae5599241" providerId="LiveId" clId="{DF5A7329-620C-4A09-83B5-C4AD50DB364A}" dt="2018-03-28T02:14:34.271" v="259" actId="1038"/>
          <ac:spMkLst>
            <pc:docMk/>
            <pc:sldMk cId="216193418" sldId="300"/>
            <ac:spMk id="25" creationId="{BC66FEF5-2F3E-4BA9-9576-1176955DE876}"/>
          </ac:spMkLst>
        </pc:spChg>
        <pc:spChg chg="add mod">
          <ac:chgData name="JAE KYUNG LEE" userId="fb392e3ae5599241" providerId="LiveId" clId="{DF5A7329-620C-4A09-83B5-C4AD50DB364A}" dt="2018-03-28T02:16:59.276" v="296" actId="20577"/>
          <ac:spMkLst>
            <pc:docMk/>
            <pc:sldMk cId="216193418" sldId="300"/>
            <ac:spMk id="26" creationId="{549A9B67-C06C-4E27-8E6F-716C1C0C7B1A}"/>
          </ac:spMkLst>
        </pc:spChg>
        <pc:spChg chg="add mod">
          <ac:chgData name="JAE KYUNG LEE" userId="fb392e3ae5599241" providerId="LiveId" clId="{DF5A7329-620C-4A09-83B5-C4AD50DB364A}" dt="2018-03-28T02:16:43.622" v="295" actId="1036"/>
          <ac:spMkLst>
            <pc:docMk/>
            <pc:sldMk cId="216193418" sldId="300"/>
            <ac:spMk id="27" creationId="{3F0F74E2-4448-4098-8774-1CF9A64ACBE0}"/>
          </ac:spMkLst>
        </pc:spChg>
        <pc:spChg chg="add mod">
          <ac:chgData name="JAE KYUNG LEE" userId="fb392e3ae5599241" providerId="LiveId" clId="{DF5A7329-620C-4A09-83B5-C4AD50DB364A}" dt="2018-03-28T07:21:35.290" v="744" actId="20577"/>
          <ac:spMkLst>
            <pc:docMk/>
            <pc:sldMk cId="216193418" sldId="300"/>
            <ac:spMk id="28" creationId="{0E7F3118-37E1-47A4-A03B-0432F15B5DCF}"/>
          </ac:spMkLst>
        </pc:spChg>
        <pc:spChg chg="add mod">
          <ac:chgData name="JAE KYUNG LEE" userId="fb392e3ae5599241" providerId="LiveId" clId="{DF5A7329-620C-4A09-83B5-C4AD50DB364A}" dt="2018-03-28T02:16:43.622" v="295" actId="1036"/>
          <ac:spMkLst>
            <pc:docMk/>
            <pc:sldMk cId="216193418" sldId="300"/>
            <ac:spMk id="31" creationId="{94F54368-C627-4F97-A04D-74C5B6641B83}"/>
          </ac:spMkLst>
        </pc:spChg>
        <pc:spChg chg="add del mod">
          <ac:chgData name="JAE KYUNG LEE" userId="fb392e3ae5599241" providerId="LiveId" clId="{DF5A7329-620C-4A09-83B5-C4AD50DB364A}" dt="2018-03-28T02:12:34.456" v="210" actId="478"/>
          <ac:spMkLst>
            <pc:docMk/>
            <pc:sldMk cId="216193418" sldId="300"/>
            <ac:spMk id="32" creationId="{8EF08729-70C1-48E1-8BF1-B0F1EC99FA59}"/>
          </ac:spMkLst>
        </pc:spChg>
        <pc:spChg chg="add mod">
          <ac:chgData name="JAE KYUNG LEE" userId="fb392e3ae5599241" providerId="LiveId" clId="{DF5A7329-620C-4A09-83B5-C4AD50DB364A}" dt="2018-03-28T02:16:43.622" v="295" actId="1036"/>
          <ac:spMkLst>
            <pc:docMk/>
            <pc:sldMk cId="216193418" sldId="300"/>
            <ac:spMk id="33" creationId="{CD1B46EB-625C-42EE-A302-2D3BA8A7E461}"/>
          </ac:spMkLst>
        </pc:spChg>
        <pc:spChg chg="add del mod">
          <ac:chgData name="JAE KYUNG LEE" userId="fb392e3ae5599241" providerId="LiveId" clId="{DF5A7329-620C-4A09-83B5-C4AD50DB364A}" dt="2018-03-28T02:15:33.144" v="273" actId="478"/>
          <ac:spMkLst>
            <pc:docMk/>
            <pc:sldMk cId="216193418" sldId="300"/>
            <ac:spMk id="34" creationId="{7EC7B6C9-0D9F-400E-A0EF-4354F1C5BBDF}"/>
          </ac:spMkLst>
        </pc:spChg>
        <pc:spChg chg="add mod">
          <ac:chgData name="JAE KYUNG LEE" userId="fb392e3ae5599241" providerId="LiveId" clId="{DF5A7329-620C-4A09-83B5-C4AD50DB364A}" dt="2018-03-28T02:16:43.622" v="295" actId="1036"/>
          <ac:spMkLst>
            <pc:docMk/>
            <pc:sldMk cId="216193418" sldId="300"/>
            <ac:spMk id="36" creationId="{809D5980-ECC4-4AEF-8A6E-70975A52C3B4}"/>
          </ac:spMkLst>
        </pc:spChg>
        <pc:spChg chg="add mod">
          <ac:chgData name="JAE KYUNG LEE" userId="fb392e3ae5599241" providerId="LiveId" clId="{DF5A7329-620C-4A09-83B5-C4AD50DB364A}" dt="2018-03-28T02:17:11.541" v="297" actId="20577"/>
          <ac:spMkLst>
            <pc:docMk/>
            <pc:sldMk cId="216193418" sldId="300"/>
            <ac:spMk id="37" creationId="{6C347C56-B40D-4B32-82EB-A80DA6FDC829}"/>
          </ac:spMkLst>
        </pc:spChg>
        <pc:spChg chg="add mod">
          <ac:chgData name="JAE KYUNG LEE" userId="fb392e3ae5599241" providerId="LiveId" clId="{DF5A7329-620C-4A09-83B5-C4AD50DB364A}" dt="2018-03-28T02:16:43.622" v="295" actId="1036"/>
          <ac:spMkLst>
            <pc:docMk/>
            <pc:sldMk cId="216193418" sldId="300"/>
            <ac:spMk id="40" creationId="{8426D872-4052-44D4-87AA-B262D893598A}"/>
          </ac:spMkLst>
        </pc:spChg>
        <pc:spChg chg="add mod">
          <ac:chgData name="JAE KYUNG LEE" userId="fb392e3ae5599241" providerId="LiveId" clId="{DF5A7329-620C-4A09-83B5-C4AD50DB364A}" dt="2018-03-28T02:18:06.674" v="304" actId="2710"/>
          <ac:spMkLst>
            <pc:docMk/>
            <pc:sldMk cId="216193418" sldId="300"/>
            <ac:spMk id="43" creationId="{CC85B386-5BFD-4EA0-A8AA-E5315305A039}"/>
          </ac:spMkLst>
        </pc:spChg>
        <pc:graphicFrameChg chg="del">
          <ac:chgData name="JAE KYUNG LEE" userId="fb392e3ae5599241" providerId="LiveId" clId="{DF5A7329-620C-4A09-83B5-C4AD50DB364A}" dt="2018-03-28T02:01:00.690" v="31" actId="478"/>
          <ac:graphicFrameMkLst>
            <pc:docMk/>
            <pc:sldMk cId="216193418" sldId="300"/>
            <ac:graphicFrameMk id="7" creationId="{B749B094-FE1B-403E-A0CF-F580A6FEA71E}"/>
          </ac:graphicFrameMkLst>
        </pc:graphicFrameChg>
        <pc:picChg chg="del">
          <ac:chgData name="JAE KYUNG LEE" userId="fb392e3ae5599241" providerId="LiveId" clId="{DF5A7329-620C-4A09-83B5-C4AD50DB364A}" dt="2018-03-28T02:00:54.155" v="30" actId="478"/>
          <ac:picMkLst>
            <pc:docMk/>
            <pc:sldMk cId="216193418" sldId="300"/>
            <ac:picMk id="3" creationId="{72BEFDE3-C09A-4BE5-88A6-550DCAB13D30}"/>
          </ac:picMkLst>
        </pc:picChg>
        <pc:picChg chg="del">
          <ac:chgData name="JAE KYUNG LEE" userId="fb392e3ae5599241" providerId="LiveId" clId="{DF5A7329-620C-4A09-83B5-C4AD50DB364A}" dt="2018-03-28T02:00:54.155" v="30" actId="478"/>
          <ac:picMkLst>
            <pc:docMk/>
            <pc:sldMk cId="216193418" sldId="300"/>
            <ac:picMk id="9" creationId="{F5AE708E-544C-4B1C-ACF7-676161C5C3C6}"/>
          </ac:picMkLst>
        </pc:picChg>
        <pc:picChg chg="del">
          <ac:chgData name="JAE KYUNG LEE" userId="fb392e3ae5599241" providerId="LiveId" clId="{DF5A7329-620C-4A09-83B5-C4AD50DB364A}" dt="2018-03-28T02:00:54.155" v="30" actId="478"/>
          <ac:picMkLst>
            <pc:docMk/>
            <pc:sldMk cId="216193418" sldId="300"/>
            <ac:picMk id="11" creationId="{C99FA2F1-E34B-4EF2-AB92-EA4D6EDC926C}"/>
          </ac:picMkLst>
        </pc:picChg>
        <pc:picChg chg="del">
          <ac:chgData name="JAE KYUNG LEE" userId="fb392e3ae5599241" providerId="LiveId" clId="{DF5A7329-620C-4A09-83B5-C4AD50DB364A}" dt="2018-03-28T02:00:54.155" v="30" actId="478"/>
          <ac:picMkLst>
            <pc:docMk/>
            <pc:sldMk cId="216193418" sldId="300"/>
            <ac:picMk id="13" creationId="{D1116AE1-7F13-4021-BCD2-8363F10B5C5F}"/>
          </ac:picMkLst>
        </pc:picChg>
        <pc:cxnChg chg="add mod">
          <ac:chgData name="JAE KYUNG LEE" userId="fb392e3ae5599241" providerId="LiveId" clId="{DF5A7329-620C-4A09-83B5-C4AD50DB364A}" dt="2018-03-28T07:17:18.640" v="710" actId="692"/>
          <ac:cxnSpMkLst>
            <pc:docMk/>
            <pc:sldMk cId="216193418" sldId="300"/>
            <ac:cxnSpMk id="4" creationId="{5DCB0846-10EA-457C-BE0C-247CE291515D}"/>
          </ac:cxnSpMkLst>
        </pc:cxnChg>
        <pc:cxnChg chg="add mod">
          <ac:chgData name="JAE KYUNG LEE" userId="fb392e3ae5599241" providerId="LiveId" clId="{DF5A7329-620C-4A09-83B5-C4AD50DB364A}" dt="2018-03-28T02:14:34.271" v="259" actId="1038"/>
          <ac:cxnSpMkLst>
            <pc:docMk/>
            <pc:sldMk cId="216193418" sldId="300"/>
            <ac:cxnSpMk id="6" creationId="{A356D736-6A69-4E36-A335-C0F6B0A5DF99}"/>
          </ac:cxnSpMkLst>
        </pc:cxnChg>
        <pc:cxnChg chg="add mod">
          <ac:chgData name="JAE KYUNG LEE" userId="fb392e3ae5599241" providerId="LiveId" clId="{DF5A7329-620C-4A09-83B5-C4AD50DB364A}" dt="2018-03-28T02:14:34.271" v="259" actId="1038"/>
          <ac:cxnSpMkLst>
            <pc:docMk/>
            <pc:sldMk cId="216193418" sldId="300"/>
            <ac:cxnSpMk id="18" creationId="{2526637C-F98C-4D72-B498-36B9306D2BAE}"/>
          </ac:cxnSpMkLst>
        </pc:cxnChg>
        <pc:cxnChg chg="add del mod">
          <ac:chgData name="JAE KYUNG LEE" userId="fb392e3ae5599241" providerId="LiveId" clId="{DF5A7329-620C-4A09-83B5-C4AD50DB364A}" dt="2018-03-28T02:09:25.726" v="120" actId="478"/>
          <ac:cxnSpMkLst>
            <pc:docMk/>
            <pc:sldMk cId="216193418" sldId="300"/>
            <ac:cxnSpMk id="22" creationId="{B1D8F3AD-5139-4902-9DD4-96B7663BF475}"/>
          </ac:cxnSpMkLst>
        </pc:cxnChg>
        <pc:cxnChg chg="add mod">
          <ac:chgData name="JAE KYUNG LEE" userId="fb392e3ae5599241" providerId="LiveId" clId="{DF5A7329-620C-4A09-83B5-C4AD50DB364A}" dt="2018-03-28T02:14:34.271" v="259" actId="1038"/>
          <ac:cxnSpMkLst>
            <pc:docMk/>
            <pc:sldMk cId="216193418" sldId="300"/>
            <ac:cxnSpMk id="23" creationId="{0ECC6191-9E24-4B05-8349-77FBFBC7EAA7}"/>
          </ac:cxnSpMkLst>
        </pc:cxnChg>
        <pc:cxnChg chg="add mod">
          <ac:chgData name="JAE KYUNG LEE" userId="fb392e3ae5599241" providerId="LiveId" clId="{DF5A7329-620C-4A09-83B5-C4AD50DB364A}" dt="2018-03-28T02:16:43.622" v="295" actId="1036"/>
          <ac:cxnSpMkLst>
            <pc:docMk/>
            <pc:sldMk cId="216193418" sldId="300"/>
            <ac:cxnSpMk id="29" creationId="{E9854CB5-3038-42A1-9A23-F05D87C2D1A5}"/>
          </ac:cxnSpMkLst>
        </pc:cxnChg>
        <pc:cxnChg chg="add del mod">
          <ac:chgData name="JAE KYUNG LEE" userId="fb392e3ae5599241" providerId="LiveId" clId="{DF5A7329-620C-4A09-83B5-C4AD50DB364A}" dt="2018-03-28T02:12:35.932" v="211" actId="478"/>
          <ac:cxnSpMkLst>
            <pc:docMk/>
            <pc:sldMk cId="216193418" sldId="300"/>
            <ac:cxnSpMk id="30" creationId="{C7239D0A-070A-4E6C-A994-3EA5D0874F3A}"/>
          </ac:cxnSpMkLst>
        </pc:cxnChg>
        <pc:cxnChg chg="add mod">
          <ac:chgData name="JAE KYUNG LEE" userId="fb392e3ae5599241" providerId="LiveId" clId="{DF5A7329-620C-4A09-83B5-C4AD50DB364A}" dt="2018-03-28T02:16:43.622" v="295" actId="1036"/>
          <ac:cxnSpMkLst>
            <pc:docMk/>
            <pc:sldMk cId="216193418" sldId="300"/>
            <ac:cxnSpMk id="35" creationId="{3468B5D4-3739-46B9-8C5E-50C91EDA6960}"/>
          </ac:cxnSpMkLst>
        </pc:cxnChg>
        <pc:cxnChg chg="add mod">
          <ac:chgData name="JAE KYUNG LEE" userId="fb392e3ae5599241" providerId="LiveId" clId="{DF5A7329-620C-4A09-83B5-C4AD50DB364A}" dt="2018-03-28T02:16:43.622" v="295" actId="1036"/>
          <ac:cxnSpMkLst>
            <pc:docMk/>
            <pc:sldMk cId="216193418" sldId="300"/>
            <ac:cxnSpMk id="38" creationId="{14F33C85-2ACA-4C14-B007-2190EC3DE7FC}"/>
          </ac:cxnSpMkLst>
        </pc:cxnChg>
      </pc:sldChg>
      <pc:sldChg chg="del">
        <pc:chgData name="JAE KYUNG LEE" userId="fb392e3ae5599241" providerId="LiveId" clId="{DF5A7329-620C-4A09-83B5-C4AD50DB364A}" dt="2018-03-28T02:00:49.351" v="29" actId="2696"/>
        <pc:sldMkLst>
          <pc:docMk/>
          <pc:sldMk cId="1544765490" sldId="301"/>
        </pc:sldMkLst>
      </pc:sldChg>
      <pc:sldChg chg="addSp modSp add">
        <pc:chgData name="JAE KYUNG LEE" userId="fb392e3ae5599241" providerId="LiveId" clId="{DF5A7329-620C-4A09-83B5-C4AD50DB364A}" dt="2018-03-28T08:13:32.119" v="824" actId="20577"/>
        <pc:sldMkLst>
          <pc:docMk/>
          <pc:sldMk cId="2875526417" sldId="301"/>
        </pc:sldMkLst>
        <pc:spChg chg="mod">
          <ac:chgData name="JAE KYUNG LEE" userId="fb392e3ae5599241" providerId="LiveId" clId="{DF5A7329-620C-4A09-83B5-C4AD50DB364A}" dt="2018-03-28T07:16:48.943" v="702" actId="20577"/>
          <ac:spMkLst>
            <pc:docMk/>
            <pc:sldMk cId="2875526417" sldId="301"/>
            <ac:spMk id="2" creationId="{DC3CE4FE-3603-4D9D-BC32-8D9EB3066C3C}"/>
          </ac:spMkLst>
        </pc:spChg>
        <pc:spChg chg="add mod">
          <ac:chgData name="JAE KYUNG LEE" userId="fb392e3ae5599241" providerId="LiveId" clId="{DF5A7329-620C-4A09-83B5-C4AD50DB364A}" dt="2018-03-28T08:13:32.119" v="824" actId="20577"/>
          <ac:spMkLst>
            <pc:docMk/>
            <pc:sldMk cId="2875526417" sldId="301"/>
            <ac:spMk id="7" creationId="{870691EB-0D34-4CFE-9523-8B2DDACDBFFD}"/>
          </ac:spMkLst>
        </pc:spChg>
        <pc:picChg chg="add mod modCrop">
          <ac:chgData name="JAE KYUNG LEE" userId="fb392e3ae5599241" providerId="LiveId" clId="{DF5A7329-620C-4A09-83B5-C4AD50DB364A}" dt="2018-03-28T04:22:41.988" v="460" actId="1035"/>
          <ac:picMkLst>
            <pc:docMk/>
            <pc:sldMk cId="2875526417" sldId="301"/>
            <ac:picMk id="4" creationId="{F8E59692-6A16-4A1D-9456-00EBAB8853D3}"/>
          </ac:picMkLst>
        </pc:picChg>
        <pc:picChg chg="add mod modCrop">
          <ac:chgData name="JAE KYUNG LEE" userId="fb392e3ae5599241" providerId="LiveId" clId="{DF5A7329-620C-4A09-83B5-C4AD50DB364A}" dt="2018-03-28T04:23:51.685" v="478" actId="1037"/>
          <ac:picMkLst>
            <pc:docMk/>
            <pc:sldMk cId="2875526417" sldId="301"/>
            <ac:picMk id="6" creationId="{73B2D4D3-2F37-47C9-9426-B51BA8142F87}"/>
          </ac:picMkLst>
        </pc:picChg>
      </pc:sldChg>
      <pc:sldChg chg="addSp modSp add">
        <pc:chgData name="JAE KYUNG LEE" userId="fb392e3ae5599241" providerId="LiveId" clId="{DF5A7329-620C-4A09-83B5-C4AD50DB364A}" dt="2018-03-28T08:12:58.040" v="798" actId="20577"/>
        <pc:sldMkLst>
          <pc:docMk/>
          <pc:sldMk cId="690164565" sldId="302"/>
        </pc:sldMkLst>
        <pc:spChg chg="mod">
          <ac:chgData name="JAE KYUNG LEE" userId="fb392e3ae5599241" providerId="LiveId" clId="{DF5A7329-620C-4A09-83B5-C4AD50DB364A}" dt="2018-03-28T08:12:58.040" v="798" actId="20577"/>
          <ac:spMkLst>
            <pc:docMk/>
            <pc:sldMk cId="690164565" sldId="302"/>
            <ac:spMk id="2" creationId="{23B6057C-FDE1-4189-9E7F-9338C031D7CD}"/>
          </ac:spMkLst>
        </pc:spChg>
        <pc:spChg chg="add mod">
          <ac:chgData name="JAE KYUNG LEE" userId="fb392e3ae5599241" providerId="LiveId" clId="{DF5A7329-620C-4A09-83B5-C4AD50DB364A}" dt="2018-03-28T07:17:36.366" v="716" actId="1037"/>
          <ac:spMkLst>
            <pc:docMk/>
            <pc:sldMk cId="690164565" sldId="302"/>
            <ac:spMk id="3" creationId="{31B2112A-7564-4968-8EAB-B3316F246537}"/>
          </ac:spMkLst>
        </pc:spChg>
        <pc:spChg chg="add mod">
          <ac:chgData name="JAE KYUNG LEE" userId="fb392e3ae5599241" providerId="LiveId" clId="{DF5A7329-620C-4A09-83B5-C4AD50DB364A}" dt="2018-03-28T07:21:17.841" v="738" actId="255"/>
          <ac:spMkLst>
            <pc:docMk/>
            <pc:sldMk cId="690164565" sldId="302"/>
            <ac:spMk id="4" creationId="{0863646C-5E7A-48E0-8C98-8DB3B5A8B9F1}"/>
          </ac:spMkLst>
        </pc:spChg>
        <pc:spChg chg="add mod">
          <ac:chgData name="JAE KYUNG LEE" userId="fb392e3ae5599241" providerId="LiveId" clId="{DF5A7329-620C-4A09-83B5-C4AD50DB364A}" dt="2018-03-28T07:17:36.366" v="716" actId="1037"/>
          <ac:spMkLst>
            <pc:docMk/>
            <pc:sldMk cId="690164565" sldId="302"/>
            <ac:spMk id="6" creationId="{92A029EF-6B18-4812-9836-0945A0635B55}"/>
          </ac:spMkLst>
        </pc:spChg>
        <pc:spChg chg="add mod">
          <ac:chgData name="JAE KYUNG LEE" userId="fb392e3ae5599241" providerId="LiveId" clId="{DF5A7329-620C-4A09-83B5-C4AD50DB364A}" dt="2018-03-28T07:20:57.071" v="731" actId="255"/>
          <ac:spMkLst>
            <pc:docMk/>
            <pc:sldMk cId="690164565" sldId="302"/>
            <ac:spMk id="10" creationId="{EC4074BA-EAFE-402F-93D8-B3F419CCB09B}"/>
          </ac:spMkLst>
        </pc:spChg>
        <pc:spChg chg="add mod">
          <ac:chgData name="JAE KYUNG LEE" userId="fb392e3ae5599241" providerId="LiveId" clId="{DF5A7329-620C-4A09-83B5-C4AD50DB364A}" dt="2018-03-28T07:19:55.573" v="729" actId="255"/>
          <ac:spMkLst>
            <pc:docMk/>
            <pc:sldMk cId="690164565" sldId="302"/>
            <ac:spMk id="14" creationId="{3A1DE170-CEA8-4546-84DD-6C151CD12DAF}"/>
          </ac:spMkLst>
        </pc:spChg>
        <pc:spChg chg="add mod">
          <ac:chgData name="JAE KYUNG LEE" userId="fb392e3ae5599241" providerId="LiveId" clId="{DF5A7329-620C-4A09-83B5-C4AD50DB364A}" dt="2018-03-28T07:20:00.229" v="730" actId="255"/>
          <ac:spMkLst>
            <pc:docMk/>
            <pc:sldMk cId="690164565" sldId="302"/>
            <ac:spMk id="18" creationId="{6FF936CB-2CEB-46DA-888A-BC17C97FC56B}"/>
          </ac:spMkLst>
        </pc:spChg>
        <pc:spChg chg="add mod">
          <ac:chgData name="JAE KYUNG LEE" userId="fb392e3ae5599241" providerId="LiveId" clId="{DF5A7329-620C-4A09-83B5-C4AD50DB364A}" dt="2018-03-28T07:19:47.461" v="728" actId="20577"/>
          <ac:spMkLst>
            <pc:docMk/>
            <pc:sldMk cId="690164565" sldId="302"/>
            <ac:spMk id="19" creationId="{1503CBC5-286E-4DB4-B74C-8F76298A6ACE}"/>
          </ac:spMkLst>
        </pc:spChg>
        <pc:cxnChg chg="add mod">
          <ac:chgData name="JAE KYUNG LEE" userId="fb392e3ae5599241" providerId="LiveId" clId="{DF5A7329-620C-4A09-83B5-C4AD50DB364A}" dt="2018-03-28T07:17:36.366" v="716" actId="1037"/>
          <ac:cxnSpMkLst>
            <pc:docMk/>
            <pc:sldMk cId="690164565" sldId="302"/>
            <ac:cxnSpMk id="5" creationId="{AE02551B-0549-4D9B-9FDD-43C556FCC97B}"/>
          </ac:cxnSpMkLst>
        </pc:cxnChg>
        <pc:cxnChg chg="add mod">
          <ac:chgData name="JAE KYUNG LEE" userId="fb392e3ae5599241" providerId="LiveId" clId="{DF5A7329-620C-4A09-83B5-C4AD50DB364A}" dt="2018-03-28T07:17:36.366" v="716" actId="1037"/>
          <ac:cxnSpMkLst>
            <pc:docMk/>
            <pc:sldMk cId="690164565" sldId="302"/>
            <ac:cxnSpMk id="8" creationId="{7B403094-B250-4C0C-8C75-D0B34992AD0B}"/>
          </ac:cxnSpMkLst>
        </pc:cxnChg>
        <pc:cxnChg chg="add mod">
          <ac:chgData name="JAE KYUNG LEE" userId="fb392e3ae5599241" providerId="LiveId" clId="{DF5A7329-620C-4A09-83B5-C4AD50DB364A}" dt="2018-03-28T07:17:36.366" v="716" actId="1037"/>
          <ac:cxnSpMkLst>
            <pc:docMk/>
            <pc:sldMk cId="690164565" sldId="302"/>
            <ac:cxnSpMk id="12" creationId="{C2C9ACE5-73F6-48BD-8C4E-2C3FDAEBCF4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FEE35273-AF23-1D44-ADD9-7075BAACB171}" type="datetimeFigureOut">
              <a:rPr kumimoji="1" lang="ko-KR" altLang="en-US" smtClean="0"/>
              <a:t>2018-06-26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C236CA4C-1398-FD40-987C-CA005B9529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144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342" cy="495696"/>
          </a:xfrm>
          <a:prstGeom prst="rect">
            <a:avLst/>
          </a:prstGeom>
        </p:spPr>
        <p:txBody>
          <a:bodyPr vert="horz" lIns="91563" tIns="45782" rIns="91563" bIns="45782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43" y="0"/>
            <a:ext cx="2945342" cy="495696"/>
          </a:xfrm>
          <a:prstGeom prst="rect">
            <a:avLst/>
          </a:prstGeom>
        </p:spPr>
        <p:txBody>
          <a:bodyPr vert="horz" lIns="91563" tIns="45782" rIns="91563" bIns="45782" rtlCol="0"/>
          <a:lstStyle>
            <a:lvl1pPr algn="r">
              <a:defRPr sz="1100"/>
            </a:lvl1pPr>
          </a:lstStyle>
          <a:p>
            <a:fld id="{0F8A6D38-D6EC-495B-A18F-3C1B54A409C6}" type="datetimeFigureOut">
              <a:rPr lang="ko-KR" altLang="en-US" smtClean="0"/>
              <a:pPr/>
              <a:t>2018-06-26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3" tIns="45782" rIns="91563" bIns="457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5472"/>
            <a:ext cx="5438776" cy="4466034"/>
          </a:xfrm>
          <a:prstGeom prst="rect">
            <a:avLst/>
          </a:prstGeom>
        </p:spPr>
        <p:txBody>
          <a:bodyPr vert="horz" lIns="91563" tIns="45782" rIns="91563" bIns="4578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354"/>
            <a:ext cx="2945342" cy="495696"/>
          </a:xfrm>
          <a:prstGeom prst="rect">
            <a:avLst/>
          </a:prstGeom>
        </p:spPr>
        <p:txBody>
          <a:bodyPr vert="horz" lIns="91563" tIns="45782" rIns="91563" bIns="45782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C0C78FEF-9E16-4F73-A274-8E914D12C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32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850743" y="9429354"/>
            <a:ext cx="2945342" cy="495696"/>
          </a:xfrm>
          <a:prstGeom prst="rect">
            <a:avLst/>
          </a:prstGeom>
        </p:spPr>
        <p:txBody>
          <a:bodyPr/>
          <a:lstStyle/>
          <a:p>
            <a:fld id="{E02EBE32-0CA0-4388-A53B-90219B80BF4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9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850743" y="9429354"/>
            <a:ext cx="2945342" cy="495696"/>
          </a:xfrm>
          <a:prstGeom prst="rect">
            <a:avLst/>
          </a:prstGeom>
        </p:spPr>
        <p:txBody>
          <a:bodyPr/>
          <a:lstStyle/>
          <a:p>
            <a:fld id="{E02EBE32-0CA0-4388-A53B-90219B80BF4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1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850743" y="9429354"/>
            <a:ext cx="2945342" cy="495696"/>
          </a:xfrm>
          <a:prstGeom prst="rect">
            <a:avLst/>
          </a:prstGeom>
        </p:spPr>
        <p:txBody>
          <a:bodyPr/>
          <a:lstStyle/>
          <a:p>
            <a:fld id="{E02EBE32-0CA0-4388-A53B-90219B80BF4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0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850743" y="9429354"/>
            <a:ext cx="2945342" cy="495696"/>
          </a:xfrm>
          <a:prstGeom prst="rect">
            <a:avLst/>
          </a:prstGeom>
        </p:spPr>
        <p:txBody>
          <a:bodyPr/>
          <a:lstStyle/>
          <a:p>
            <a:fld id="{E02EBE32-0CA0-4388-A53B-90219B80BF4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0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Perspective</a:t>
            </a:r>
            <a:r>
              <a:rPr kumimoji="1" lang="en-US" altLang="ko-KR" baseline="0" dirty="0" smtClean="0"/>
              <a:t> : </a:t>
            </a:r>
            <a:r>
              <a:rPr kumimoji="1" lang="ko-KR" altLang="en-US" baseline="0" dirty="0" smtClean="0"/>
              <a:t>관점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시각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850743" y="9429354"/>
            <a:ext cx="2945342" cy="495696"/>
          </a:xfrm>
          <a:prstGeom prst="rect">
            <a:avLst/>
          </a:prstGeom>
        </p:spPr>
        <p:txBody>
          <a:bodyPr/>
          <a:lstStyle/>
          <a:p>
            <a:fld id="{E02EBE32-0CA0-4388-A53B-90219B80BF4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9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850743" y="9429354"/>
            <a:ext cx="2945342" cy="495696"/>
          </a:xfrm>
          <a:prstGeom prst="rect">
            <a:avLst/>
          </a:prstGeom>
        </p:spPr>
        <p:txBody>
          <a:bodyPr/>
          <a:lstStyle/>
          <a:p>
            <a:fld id="{E02EBE32-0CA0-4388-A53B-90219B80BF4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4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850743" y="9429354"/>
            <a:ext cx="2945342" cy="495696"/>
          </a:xfrm>
          <a:prstGeom prst="rect">
            <a:avLst/>
          </a:prstGeom>
        </p:spPr>
        <p:txBody>
          <a:bodyPr/>
          <a:lstStyle/>
          <a:p>
            <a:fld id="{E02EBE32-0CA0-4388-A53B-90219B80BF4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47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850743" y="9429354"/>
            <a:ext cx="2945342" cy="495696"/>
          </a:xfrm>
          <a:prstGeom prst="rect">
            <a:avLst/>
          </a:prstGeom>
        </p:spPr>
        <p:txBody>
          <a:bodyPr/>
          <a:lstStyle/>
          <a:p>
            <a:fld id="{E02EBE32-0CA0-4388-A53B-90219B80BF4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A42E-8CD8-4945-9F25-9A8518A8AF9C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0" i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3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93772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74989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9AC5-B4C9-5042-9E3B-951ACADB6CF5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8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33335"/>
            <a:ext cx="7200800" cy="39983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512" y="764704"/>
            <a:ext cx="8784976" cy="5544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7C3-88A5-4A48-94FB-B508094180C6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07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76256" y="764704"/>
            <a:ext cx="2057400" cy="554461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512" y="764704"/>
            <a:ext cx="6624736" cy="5544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4BAD-EFA7-2141-82E0-D4455ACB175C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0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6C06-EB19-8043-BE01-3DCC03F50729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CONFIDENTIAL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7" name="순서도: 수동 입력 26"/>
          <p:cNvSpPr/>
          <p:nvPr userDrawn="1"/>
        </p:nvSpPr>
        <p:spPr>
          <a:xfrm rot="5400000" flipH="1">
            <a:off x="1925960" y="-801216"/>
            <a:ext cx="864096" cy="4716016"/>
          </a:xfrm>
          <a:prstGeom prst="flowChartManualInput">
            <a:avLst/>
          </a:prstGeom>
          <a:solidFill>
            <a:srgbClr val="0070C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l"/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433372" y="1404065"/>
            <a:ext cx="2346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971600" y="1988840"/>
            <a:ext cx="7632848" cy="40324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buFont typeface="+mj-lt"/>
              <a:buAutoNum type="arabicPeriod"/>
              <a:defRPr sz="2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800100" indent="-342900">
              <a:buClr>
                <a:schemeClr val="tx2"/>
              </a:buClr>
              <a:buFont typeface="+mj-lt"/>
              <a:buAutoNum type="arabicPeriod"/>
              <a:defRPr sz="16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buClr>
                <a:schemeClr val="tx2"/>
              </a:buClr>
              <a:buFont typeface="+mj-lt"/>
              <a:buAutoNum type="arabicPeriod"/>
              <a:defRPr sz="1400" b="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buClr>
                <a:schemeClr val="tx2"/>
              </a:buClr>
              <a:buFont typeface="+mj-lt"/>
              <a:buAutoNum type="arabicPeriod"/>
              <a:defRPr sz="1050" b="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buClr>
                <a:schemeClr val="tx2"/>
              </a:buClr>
              <a:buFont typeface="+mj-lt"/>
              <a:buAutoNum type="arabicPeriod"/>
              <a:defRPr sz="1050" b="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7573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33335"/>
            <a:ext cx="7200800" cy="39983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544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29A1-304F-E641-A18D-06CF4990897B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6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44AD-E902-9C4B-B825-A8D46D54F2CE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33335"/>
            <a:ext cx="7200800" cy="39983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512" y="764704"/>
            <a:ext cx="4316288" cy="554461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316288" cy="554461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0FFB-EF5F-D349-8742-6CEED892CEAD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1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33335"/>
            <a:ext cx="7200800" cy="39983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9512" y="764704"/>
            <a:ext cx="431787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79512" y="1484784"/>
            <a:ext cx="4317876" cy="482453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764704"/>
            <a:ext cx="43194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84784"/>
            <a:ext cx="4319463" cy="482453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FEF9-3E6D-8949-A9C1-F03EF14FF7E0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1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33335"/>
            <a:ext cx="7200800" cy="39983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4381-B4FC-3E42-B82D-9A6C603EBB13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0" i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791E-57AB-9043-BE81-B97F4E5CD813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2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3286001" cy="6703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764704"/>
            <a:ext cx="5389438" cy="554461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512" y="1435100"/>
            <a:ext cx="3286001" cy="48742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02A8-0AAE-C840-8CA2-C613DCA58849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CONFIDENTIAL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2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79512" y="6592277"/>
            <a:ext cx="1152128" cy="207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i="1">
                <a:solidFill>
                  <a:schemeClr val="bg1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defRPr>
            </a:lvl1pPr>
          </a:lstStyle>
          <a:p>
            <a:fld id="{517161B7-5381-2342-80C9-61D698182340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97354"/>
            <a:ext cx="2895600" cy="221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i="1">
                <a:solidFill>
                  <a:schemeClr val="bg1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defRPr>
            </a:lvl1pPr>
          </a:lstStyle>
          <a:p>
            <a:r>
              <a:rPr lang="en-US" altLang="ko-KR"/>
              <a:t>CONFIDENTIAL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18040" y="6597352"/>
            <a:ext cx="946448" cy="207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6CA4091B-1771-4B4C-B9E7-AE88B2153E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4637" y="123640"/>
            <a:ext cx="1509851" cy="309615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4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516881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STM32</a:t>
            </a:r>
            <a:b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en-US" altLang="ko-KR" sz="3600" dirty="0" err="1" smtClean="0">
                <a:solidFill>
                  <a:schemeClr val="accent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SystemWorkbench</a:t>
            </a:r>
            <a:endParaRPr lang="ko-KR" altLang="en-US" sz="3600" dirty="0">
              <a:solidFill>
                <a:schemeClr val="accent1">
                  <a:lumMod val="7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3A234ED3-90FB-4C86-882A-EC248A58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888504"/>
          </a:xfrm>
        </p:spPr>
        <p:txBody>
          <a:bodyPr>
            <a:normAutofit/>
          </a:bodyPr>
          <a:lstStyle/>
          <a:p>
            <a:r>
              <a:rPr lang="en-US" altLang="ko-KR" dirty="0"/>
              <a:t>GENIX CORPORATION</a:t>
            </a:r>
          </a:p>
          <a:p>
            <a:r>
              <a:rPr lang="en-US" altLang="ko-KR" dirty="0" smtClean="0"/>
              <a:t>Since 2018</a:t>
            </a:r>
            <a:r>
              <a:rPr lang="en-US" altLang="ko-KR" dirty="0"/>
              <a:t>. </a:t>
            </a:r>
            <a:r>
              <a:rPr lang="en-US" altLang="ko-KR" dirty="0" smtClean="0"/>
              <a:t>04. 06.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9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7F987F15-91DD-4242-A1B6-8EE992F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399839"/>
          </a:xfrm>
        </p:spPr>
        <p:txBody>
          <a:bodyPr/>
          <a:lstStyle/>
          <a:p>
            <a:r>
              <a:rPr lang="en-US" altLang="ko-KR" dirty="0" smtClean="0"/>
              <a:t>18.05.26 – </a:t>
            </a:r>
            <a:r>
              <a:rPr lang="en-US" altLang="ko-KR" dirty="0" smtClean="0"/>
              <a:t>Short Key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5BC05A1-4722-4309-B9D4-56C356DA7014}"/>
              </a:ext>
            </a:extLst>
          </p:cNvPr>
          <p:cNvSpPr txBox="1">
            <a:spLocks/>
          </p:cNvSpPr>
          <p:nvPr/>
        </p:nvSpPr>
        <p:spPr>
          <a:xfrm>
            <a:off x="179512" y="620688"/>
            <a:ext cx="8424936" cy="3240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0" dirty="0" smtClean="0"/>
              <a:t>1. Search </a:t>
            </a:r>
          </a:p>
          <a:p>
            <a:r>
              <a:rPr lang="en-US" altLang="ko-KR" sz="1400" b="0" dirty="0" smtClean="0"/>
              <a:t>  Search </a:t>
            </a:r>
            <a:r>
              <a:rPr lang="en-US" altLang="ko-KR" sz="1400" b="0" dirty="0"/>
              <a:t>- Text - Workspace </a:t>
            </a:r>
            <a:r>
              <a:rPr lang="en-US" altLang="ko-KR" sz="1400" b="0" dirty="0" smtClean="0"/>
              <a:t>: Ctrl </a:t>
            </a:r>
            <a:r>
              <a:rPr lang="en-US" altLang="ko-KR" sz="1400" b="0" dirty="0"/>
              <a:t>+ Alt + </a:t>
            </a:r>
            <a:r>
              <a:rPr lang="en-US" altLang="ko-KR" sz="1400" b="0" dirty="0" smtClean="0"/>
              <a:t>G</a:t>
            </a:r>
          </a:p>
          <a:p>
            <a:endParaRPr lang="en-US" altLang="ko-KR" sz="1400" b="0" dirty="0"/>
          </a:p>
          <a:p>
            <a:r>
              <a:rPr lang="en-US" altLang="ko-KR" sz="1400" b="0" dirty="0" smtClean="0"/>
              <a:t>2. Open Declaration : F3</a:t>
            </a:r>
          </a:p>
          <a:p>
            <a:endParaRPr lang="en-US" altLang="ko-KR" sz="1400" b="0" dirty="0" smtClean="0"/>
          </a:p>
          <a:p>
            <a:r>
              <a:rPr lang="en-US" altLang="ko-KR" sz="1400" b="0" dirty="0" smtClean="0"/>
              <a:t>3. Open Call Hierarchy : Ctrl + Alt + H</a:t>
            </a:r>
          </a:p>
          <a:p>
            <a:endParaRPr lang="en-US" altLang="ko-KR" sz="1400" b="0" dirty="0"/>
          </a:p>
          <a:p>
            <a:r>
              <a:rPr lang="en-US" altLang="ko-KR" sz="1400" b="0" dirty="0" smtClean="0"/>
              <a:t>4. Build all : Ctrl + B</a:t>
            </a:r>
          </a:p>
          <a:p>
            <a:endParaRPr lang="en-US" altLang="ko-KR" sz="1400" b="0" dirty="0" smtClean="0"/>
          </a:p>
          <a:p>
            <a:r>
              <a:rPr lang="en-US" altLang="ko-KR" sz="1400" b="0" dirty="0" smtClean="0"/>
              <a:t>5. Run : Ctrl + F11 </a:t>
            </a:r>
          </a:p>
          <a:p>
            <a:endParaRPr lang="en-US" altLang="ko-KR" sz="1400" b="0" dirty="0"/>
          </a:p>
          <a:p>
            <a:r>
              <a:rPr lang="en-US" altLang="ko-KR" sz="1400" b="0" dirty="0" smtClean="0"/>
              <a:t>6. Debug : F11 </a:t>
            </a:r>
          </a:p>
          <a:p>
            <a:endParaRPr lang="en-US" altLang="ko-KR" sz="1400" b="0" dirty="0"/>
          </a:p>
          <a:p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67091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7F987F15-91DD-4242-A1B6-8EE992F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399839"/>
          </a:xfrm>
        </p:spPr>
        <p:txBody>
          <a:bodyPr/>
          <a:lstStyle/>
          <a:p>
            <a:r>
              <a:rPr lang="en-US" altLang="ko-KR" dirty="0" smtClean="0"/>
              <a:t>18.04.06 - SW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0" y="1124744"/>
            <a:ext cx="8822009" cy="482453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5BC05A1-4722-4309-B9D4-56C356DA7014}"/>
              </a:ext>
            </a:extLst>
          </p:cNvPr>
          <p:cNvSpPr txBox="1">
            <a:spLocks/>
          </p:cNvSpPr>
          <p:nvPr/>
        </p:nvSpPr>
        <p:spPr>
          <a:xfrm>
            <a:off x="179512" y="514844"/>
            <a:ext cx="8424936" cy="14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400" b="0" dirty="0" smtClean="0"/>
              <a:t>- Compile</a:t>
            </a:r>
            <a:endParaRPr lang="en-US" altLang="ko-KR" sz="1400" b="0" dirty="0"/>
          </a:p>
          <a:p>
            <a:pPr>
              <a:lnSpc>
                <a:spcPct val="200000"/>
              </a:lnSpc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4744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7F987F15-91DD-4242-A1B6-8EE992F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399839"/>
          </a:xfrm>
        </p:spPr>
        <p:txBody>
          <a:bodyPr/>
          <a:lstStyle/>
          <a:p>
            <a:r>
              <a:rPr lang="en-US" altLang="ko-KR" dirty="0" smtClean="0"/>
              <a:t>18.04.06 - SW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72988"/>
            <a:ext cx="8784976" cy="480428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5BC05A1-4722-4309-B9D4-56C356DA7014}"/>
              </a:ext>
            </a:extLst>
          </p:cNvPr>
          <p:cNvSpPr txBox="1">
            <a:spLocks/>
          </p:cNvSpPr>
          <p:nvPr/>
        </p:nvSpPr>
        <p:spPr>
          <a:xfrm>
            <a:off x="179512" y="514844"/>
            <a:ext cx="8424936" cy="14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400" b="0" dirty="0" smtClean="0"/>
              <a:t>- Compiler information</a:t>
            </a:r>
            <a:endParaRPr lang="en-US" altLang="ko-KR" sz="1400" b="0" dirty="0"/>
          </a:p>
          <a:p>
            <a:pPr>
              <a:lnSpc>
                <a:spcPct val="200000"/>
              </a:lnSpc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75304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7F987F15-91DD-4242-A1B6-8EE992F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399839"/>
          </a:xfrm>
        </p:spPr>
        <p:txBody>
          <a:bodyPr/>
          <a:lstStyle/>
          <a:p>
            <a:r>
              <a:rPr lang="en-US" altLang="ko-KR" dirty="0" smtClean="0"/>
              <a:t>18.04.06 - SW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5BC05A1-4722-4309-B9D4-56C356DA7014}"/>
              </a:ext>
            </a:extLst>
          </p:cNvPr>
          <p:cNvSpPr txBox="1">
            <a:spLocks/>
          </p:cNvSpPr>
          <p:nvPr/>
        </p:nvSpPr>
        <p:spPr>
          <a:xfrm>
            <a:off x="179512" y="514844"/>
            <a:ext cx="8424936" cy="14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400" b="0" dirty="0" smtClean="0"/>
              <a:t>- Debug mode (Yes)</a:t>
            </a:r>
            <a:endParaRPr lang="en-US" altLang="ko-KR" sz="1400" b="0" dirty="0"/>
          </a:p>
          <a:p>
            <a:pPr>
              <a:lnSpc>
                <a:spcPct val="200000"/>
              </a:lnSpc>
            </a:pPr>
            <a:endParaRPr lang="en-US" altLang="ko-KR" sz="14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8640960" cy="47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7F987F15-91DD-4242-A1B6-8EE992F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399839"/>
          </a:xfrm>
        </p:spPr>
        <p:txBody>
          <a:bodyPr/>
          <a:lstStyle/>
          <a:p>
            <a:r>
              <a:rPr lang="en-US" altLang="ko-KR" dirty="0" smtClean="0"/>
              <a:t>18.04.06 - SW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5BC05A1-4722-4309-B9D4-56C356DA7014}"/>
              </a:ext>
            </a:extLst>
          </p:cNvPr>
          <p:cNvSpPr txBox="1">
            <a:spLocks/>
          </p:cNvSpPr>
          <p:nvPr/>
        </p:nvSpPr>
        <p:spPr>
          <a:xfrm>
            <a:off x="179512" y="514844"/>
            <a:ext cx="8424936" cy="14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400" b="0" dirty="0" smtClean="0"/>
              <a:t>- Debug mode (Yes)</a:t>
            </a:r>
            <a:endParaRPr lang="en-US" altLang="ko-KR" sz="1400" b="0" dirty="0"/>
          </a:p>
          <a:p>
            <a:pPr>
              <a:lnSpc>
                <a:spcPct val="200000"/>
              </a:lnSpc>
            </a:pPr>
            <a:endParaRPr lang="en-US" altLang="ko-KR" sz="1400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3" y="1052736"/>
            <a:ext cx="32861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6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7F987F15-91DD-4242-A1B6-8EE992F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399839"/>
          </a:xfrm>
        </p:spPr>
        <p:txBody>
          <a:bodyPr/>
          <a:lstStyle/>
          <a:p>
            <a:r>
              <a:rPr lang="en-US" altLang="ko-KR" dirty="0" smtClean="0"/>
              <a:t>18.04.06 - SW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5BC05A1-4722-4309-B9D4-56C356DA7014}"/>
              </a:ext>
            </a:extLst>
          </p:cNvPr>
          <p:cNvSpPr txBox="1">
            <a:spLocks/>
          </p:cNvSpPr>
          <p:nvPr/>
        </p:nvSpPr>
        <p:spPr>
          <a:xfrm>
            <a:off x="179512" y="514844"/>
            <a:ext cx="8424936" cy="14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400" b="0" dirty="0" smtClean="0"/>
              <a:t>- Compile</a:t>
            </a:r>
            <a:endParaRPr lang="en-US" altLang="ko-KR" sz="14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7"/>
            <a:ext cx="8784976" cy="48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2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7F987F15-91DD-4242-A1B6-8EE992F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200800" cy="399839"/>
          </a:xfrm>
        </p:spPr>
        <p:txBody>
          <a:bodyPr/>
          <a:lstStyle/>
          <a:p>
            <a:r>
              <a:rPr lang="en-US" altLang="ko-KR" dirty="0" smtClean="0"/>
              <a:t>18.05.26 – </a:t>
            </a:r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E5BC05A1-4722-4309-B9D4-56C356DA7014}"/>
              </a:ext>
            </a:extLst>
          </p:cNvPr>
          <p:cNvSpPr txBox="1">
            <a:spLocks/>
          </p:cNvSpPr>
          <p:nvPr/>
        </p:nvSpPr>
        <p:spPr>
          <a:xfrm>
            <a:off x="179512" y="514844"/>
            <a:ext cx="8424936" cy="14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b="0" dirty="0" smtClean="0"/>
              <a:t>Search (</a:t>
            </a:r>
            <a:r>
              <a:rPr lang="en-US" altLang="ko-KR" sz="1400" b="0" dirty="0"/>
              <a:t>Search - Text - Workspace </a:t>
            </a:r>
            <a:r>
              <a:rPr lang="en-US" altLang="ko-KR" sz="1400" b="0" dirty="0" smtClean="0"/>
              <a:t>[Ctrl </a:t>
            </a:r>
            <a:r>
              <a:rPr lang="en-US" altLang="ko-KR" sz="1400" b="0" dirty="0"/>
              <a:t>+ Alt + </a:t>
            </a:r>
            <a:r>
              <a:rPr lang="en-US" altLang="ko-KR" sz="1400" b="0" dirty="0" smtClean="0"/>
              <a:t>G])</a:t>
            </a:r>
            <a:endParaRPr lang="en-US" altLang="ko-KR" sz="1400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0" y="1052736"/>
            <a:ext cx="8229600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6889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11880</TotalTime>
  <Words>130</Words>
  <Application>Microsoft Office PowerPoint</Application>
  <PresentationFormat>화면 슬라이드 쇼(4:3)</PresentationFormat>
  <Paragraphs>39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돋움</vt:lpstr>
      <vt:lpstr>맑은 고딕</vt:lpstr>
      <vt:lpstr>Arial</vt:lpstr>
      <vt:lpstr>Tahoma</vt:lpstr>
      <vt:lpstr>Wingdings</vt:lpstr>
      <vt:lpstr>디자인 사용자 지정</vt:lpstr>
      <vt:lpstr>STM32 SystemWorkbench</vt:lpstr>
      <vt:lpstr>18.05.26 – Short Key</vt:lpstr>
      <vt:lpstr>18.04.06 - SW</vt:lpstr>
      <vt:lpstr>18.04.06 - SW</vt:lpstr>
      <vt:lpstr>18.04.06 - SW</vt:lpstr>
      <vt:lpstr>18.04.06 - SW</vt:lpstr>
      <vt:lpstr>18.04.06 - SW</vt:lpstr>
      <vt:lpstr>18.05.26 – Search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bjchoi</dc:creator>
  <cp:lastModifiedBy>Joshua Ok</cp:lastModifiedBy>
  <cp:revision>687</cp:revision>
  <cp:lastPrinted>2017-08-11T11:22:34Z</cp:lastPrinted>
  <dcterms:created xsi:type="dcterms:W3CDTF">2011-03-24T05:16:42Z</dcterms:created>
  <dcterms:modified xsi:type="dcterms:W3CDTF">2018-06-26T10:15:38Z</dcterms:modified>
</cp:coreProperties>
</file>