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21BE-FE09-4E7E-B25E-ACD27673558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27D1-5210-4553-9D0D-6BD76124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21BE-FE09-4E7E-B25E-ACD27673558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27D1-5210-4553-9D0D-6BD76124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5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21BE-FE09-4E7E-B25E-ACD27673558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27D1-5210-4553-9D0D-6BD76124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2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21BE-FE09-4E7E-B25E-ACD27673558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27D1-5210-4553-9D0D-6BD76124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4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21BE-FE09-4E7E-B25E-ACD27673558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27D1-5210-4553-9D0D-6BD76124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21BE-FE09-4E7E-B25E-ACD27673558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27D1-5210-4553-9D0D-6BD76124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21BE-FE09-4E7E-B25E-ACD27673558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27D1-5210-4553-9D0D-6BD76124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4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21BE-FE09-4E7E-B25E-ACD27673558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27D1-5210-4553-9D0D-6BD76124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21BE-FE09-4E7E-B25E-ACD27673558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27D1-5210-4553-9D0D-6BD76124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5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21BE-FE09-4E7E-B25E-ACD27673558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27D1-5210-4553-9D0D-6BD76124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21BE-FE09-4E7E-B25E-ACD27673558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27D1-5210-4553-9D0D-6BD76124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4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21BE-FE09-4E7E-B25E-ACD27673558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27D1-5210-4553-9D0D-6BD76124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6633" r="50180"/>
          <a:stretch/>
        </p:blipFill>
        <p:spPr>
          <a:xfrm>
            <a:off x="5327219" y="2913971"/>
            <a:ext cx="1855664" cy="2424462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330" t="36633" r="1"/>
          <a:stretch/>
        </p:blipFill>
        <p:spPr>
          <a:xfrm>
            <a:off x="3473616" y="2894019"/>
            <a:ext cx="1853603" cy="2424462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0919" t="36894"/>
          <a:stretch/>
        </p:blipFill>
        <p:spPr>
          <a:xfrm>
            <a:off x="1446895" y="2913971"/>
            <a:ext cx="1836010" cy="240451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122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 Kyungmin, Paul</dc:creator>
  <cp:lastModifiedBy>KANG Kyungmin, Paul</cp:lastModifiedBy>
  <cp:revision>7</cp:revision>
  <dcterms:created xsi:type="dcterms:W3CDTF">2022-04-22T01:52:12Z</dcterms:created>
  <dcterms:modified xsi:type="dcterms:W3CDTF">2022-04-22T08:21:18Z</dcterms:modified>
</cp:coreProperties>
</file>