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0" r:id="rId3"/>
    <p:sldId id="272" r:id="rId4"/>
    <p:sldId id="273" r:id="rId5"/>
    <p:sldId id="275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801600" cy="9601200" type="A3"/>
  <p:notesSz cx="6858000" cy="9144000"/>
  <p:defaultTextStyle>
    <a:defPPr>
      <a:defRPr lang="en-US"/>
    </a:defPPr>
    <a:lvl1pPr marL="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>
        <p:scale>
          <a:sx n="100" d="100"/>
          <a:sy n="100" d="100"/>
        </p:scale>
        <p:origin x="-642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3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7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1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71CF-DB99-4DEA-B770-8C3CF2944CE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C159-FB98-4DB0-9B5A-0EFD50651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0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Picture 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04721" y="7315943"/>
            <a:ext cx="1228423" cy="814210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98387" y="6252131"/>
            <a:ext cx="1228423" cy="81421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9648">
            <a:off x="1634439" y="5527834"/>
            <a:ext cx="856840" cy="860502"/>
          </a:xfrm>
          <a:prstGeom prst="rect">
            <a:avLst/>
          </a:prstGeom>
        </p:spPr>
      </p:pic>
      <p:grpSp>
        <p:nvGrpSpPr>
          <p:cNvPr id="239" name="Group 238"/>
          <p:cNvGrpSpPr/>
          <p:nvPr/>
        </p:nvGrpSpPr>
        <p:grpSpPr>
          <a:xfrm>
            <a:off x="3060600" y="5842694"/>
            <a:ext cx="1372259" cy="970609"/>
            <a:chOff x="8837761" y="3919536"/>
            <a:chExt cx="2437146" cy="1974517"/>
          </a:xfrm>
        </p:grpSpPr>
        <p:grpSp>
          <p:nvGrpSpPr>
            <p:cNvPr id="240" name="Group 239"/>
            <p:cNvGrpSpPr/>
            <p:nvPr/>
          </p:nvGrpSpPr>
          <p:grpSpPr>
            <a:xfrm>
              <a:off x="8837761" y="3919536"/>
              <a:ext cx="2437146" cy="1974517"/>
              <a:chOff x="8837761" y="3919536"/>
              <a:chExt cx="2437146" cy="1974517"/>
            </a:xfrm>
          </p:grpSpPr>
          <p:pic>
            <p:nvPicPr>
              <p:cNvPr id="259" name="Picture 258"/>
              <p:cNvPicPr>
                <a:picLocks noChangeAspect="1"/>
              </p:cNvPicPr>
              <p:nvPr/>
            </p:nvPicPr>
            <p:blipFill rotWithShape="1">
              <a:blip r:embed="rId5"/>
              <a:srcRect l="14051" t="17377" r="16398"/>
              <a:stretch/>
            </p:blipFill>
            <p:spPr>
              <a:xfrm>
                <a:off x="8843963" y="3919538"/>
                <a:ext cx="2414587" cy="1974515"/>
              </a:xfrm>
              <a:prstGeom prst="rect">
                <a:avLst/>
              </a:prstGeom>
            </p:spPr>
          </p:pic>
          <p:sp>
            <p:nvSpPr>
              <p:cNvPr id="260" name="Rectangle 259"/>
              <p:cNvSpPr/>
              <p:nvPr/>
            </p:nvSpPr>
            <p:spPr>
              <a:xfrm>
                <a:off x="8837761" y="3919537"/>
                <a:ext cx="278269" cy="359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9115362" y="3919536"/>
                <a:ext cx="981138" cy="107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8837761" y="5499797"/>
                <a:ext cx="210989" cy="181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970109" y="5086066"/>
                <a:ext cx="288441" cy="622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0986466" y="4595584"/>
                <a:ext cx="288441" cy="294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0970108" y="4027037"/>
                <a:ext cx="288441" cy="111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4" name="Rectangle 243"/>
            <p:cNvSpPr/>
            <p:nvPr/>
          </p:nvSpPr>
          <p:spPr>
            <a:xfrm>
              <a:off x="10611407" y="4976091"/>
              <a:ext cx="355601" cy="719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666971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10816989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666971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0816989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10666971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10816989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10666971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10816989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10666971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10816989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80597" y="3854964"/>
            <a:ext cx="2685989" cy="1649590"/>
            <a:chOff x="4495800" y="3643312"/>
            <a:chExt cx="3810000" cy="23145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5800" y="3643312"/>
              <a:ext cx="3810000" cy="231457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59154" y="3716429"/>
              <a:ext cx="3147528" cy="1984488"/>
            </a:xfrm>
            <a:prstGeom prst="rect">
              <a:avLst/>
            </a:prstGeom>
          </p:spPr>
        </p:pic>
      </p:grp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3"/>
          <a:stretch/>
        </p:blipFill>
        <p:spPr>
          <a:xfrm>
            <a:off x="5392057" y="1358068"/>
            <a:ext cx="2199528" cy="7042982"/>
          </a:xfrm>
          <a:prstGeom prst="rect">
            <a:avLst/>
          </a:prstGeom>
        </p:spPr>
      </p:pic>
      <p:cxnSp>
        <p:nvCxnSpPr>
          <p:cNvPr id="170" name="Straight Connector 169"/>
          <p:cNvCxnSpPr/>
          <p:nvPr/>
        </p:nvCxnSpPr>
        <p:spPr>
          <a:xfrm>
            <a:off x="2387254" y="6009244"/>
            <a:ext cx="657007" cy="183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2410151" y="5923044"/>
            <a:ext cx="649754" cy="1769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V="1">
            <a:off x="2414404" y="6571506"/>
            <a:ext cx="634942" cy="22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2407062" y="6479422"/>
            <a:ext cx="648300" cy="236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3846905" y="6552645"/>
            <a:ext cx="255876" cy="2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V="1">
            <a:off x="4009997" y="6933471"/>
            <a:ext cx="1434705" cy="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770031" y="6174125"/>
            <a:ext cx="8803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EN(door up)-GPIO5</a:t>
            </a:r>
            <a:endParaRPr lang="en-US" sz="700" i="1" dirty="0"/>
          </a:p>
        </p:txBody>
      </p:sp>
      <p:sp>
        <p:nvSpPr>
          <p:cNvPr id="185" name="TextBox 184"/>
          <p:cNvSpPr txBox="1"/>
          <p:nvPr/>
        </p:nvSpPr>
        <p:spPr>
          <a:xfrm>
            <a:off x="4294031" y="6583498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IN3(</a:t>
            </a:r>
            <a:r>
              <a:rPr lang="en-US" sz="700" i="1" dirty="0" err="1"/>
              <a:t>door_rotation</a:t>
            </a:r>
            <a:r>
              <a:rPr lang="en-US" sz="700" i="1" dirty="0"/>
              <a:t>)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4298066" y="6789386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IN4(</a:t>
            </a:r>
            <a:r>
              <a:rPr lang="en-US" sz="700" i="1" dirty="0" err="1"/>
              <a:t>door_rotation</a:t>
            </a:r>
            <a:r>
              <a:rPr lang="en-US" sz="700" i="1" dirty="0"/>
              <a:t>)</a:t>
            </a:r>
          </a:p>
        </p:txBody>
      </p:sp>
      <p:cxnSp>
        <p:nvCxnSpPr>
          <p:cNvPr id="251" name="Straight Connector 250"/>
          <p:cNvCxnSpPr/>
          <p:nvPr/>
        </p:nvCxnSpPr>
        <p:spPr>
          <a:xfrm>
            <a:off x="7529527" y="4426455"/>
            <a:ext cx="384053" cy="640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5088554" y="1358068"/>
            <a:ext cx="2814522" cy="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7511705" y="7470323"/>
            <a:ext cx="3177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SCK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7509038" y="7783640"/>
            <a:ext cx="282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DT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0" y="7556908"/>
            <a:ext cx="820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0" i="1" dirty="0">
                <a:solidFill>
                  <a:srgbClr val="FF0000"/>
                </a:solidFill>
              </a:rPr>
              <a:t>VCC(24V)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81226" y="7258870"/>
            <a:ext cx="49084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dirty="0"/>
              <a:t>GND</a:t>
            </a:r>
          </a:p>
        </p:txBody>
      </p:sp>
      <p:sp>
        <p:nvSpPr>
          <p:cNvPr id="387" name="Rectangle 386"/>
          <p:cNvSpPr/>
          <p:nvPr/>
        </p:nvSpPr>
        <p:spPr>
          <a:xfrm>
            <a:off x="10242508" y="6296465"/>
            <a:ext cx="1466130" cy="51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Load cell #2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9720037" y="6437033"/>
            <a:ext cx="2632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A-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9712775" y="6580860"/>
            <a:ext cx="2808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A+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9739775" y="6332420"/>
            <a:ext cx="2551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E-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9741791" y="6232246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E+</a:t>
            </a:r>
          </a:p>
        </p:txBody>
      </p:sp>
      <p:cxnSp>
        <p:nvCxnSpPr>
          <p:cNvPr id="397" name="Straight Connector 396"/>
          <p:cNvCxnSpPr/>
          <p:nvPr/>
        </p:nvCxnSpPr>
        <p:spPr>
          <a:xfrm>
            <a:off x="9472543" y="6378374"/>
            <a:ext cx="7828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9486774" y="6489626"/>
            <a:ext cx="78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9471167" y="6741190"/>
            <a:ext cx="7828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9459642" y="6625210"/>
            <a:ext cx="7828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7515953" y="6491942"/>
            <a:ext cx="3177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SCK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7524478" y="7111147"/>
            <a:ext cx="2824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DT</a:t>
            </a:r>
          </a:p>
        </p:txBody>
      </p:sp>
      <p:cxnSp>
        <p:nvCxnSpPr>
          <p:cNvPr id="407" name="Elbow Connector 406"/>
          <p:cNvCxnSpPr/>
          <p:nvPr/>
        </p:nvCxnSpPr>
        <p:spPr>
          <a:xfrm rot="10800000" flipV="1">
            <a:off x="7540529" y="6625200"/>
            <a:ext cx="1020310" cy="6575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4997996" y="2807857"/>
            <a:ext cx="446548" cy="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671026" y="6401199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IN1(</a:t>
            </a:r>
            <a:r>
              <a:rPr lang="en-US" sz="700" i="1" dirty="0" err="1"/>
              <a:t>doorup</a:t>
            </a:r>
            <a:r>
              <a:rPr lang="en-US" sz="700" i="1" dirty="0"/>
              <a:t>)</a:t>
            </a:r>
          </a:p>
        </p:txBody>
      </p:sp>
      <p:cxnSp>
        <p:nvCxnSpPr>
          <p:cNvPr id="133" name="Straight Connector 132"/>
          <p:cNvCxnSpPr/>
          <p:nvPr/>
        </p:nvCxnSpPr>
        <p:spPr>
          <a:xfrm flipV="1">
            <a:off x="4727349" y="3438485"/>
            <a:ext cx="717621" cy="4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363466" y="6071190"/>
            <a:ext cx="62709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IN2(</a:t>
            </a:r>
            <a:r>
              <a:rPr lang="en-US" sz="700" i="1" dirty="0" err="1"/>
              <a:t>doorup</a:t>
            </a:r>
            <a:r>
              <a:rPr lang="en-US" sz="700" i="1" dirty="0"/>
              <a:t>)</a:t>
            </a:r>
          </a:p>
        </p:txBody>
      </p:sp>
      <p:cxnSp>
        <p:nvCxnSpPr>
          <p:cNvPr id="141" name="Straight Connector 140"/>
          <p:cNvCxnSpPr/>
          <p:nvPr/>
        </p:nvCxnSpPr>
        <p:spPr>
          <a:xfrm>
            <a:off x="4862670" y="4426872"/>
            <a:ext cx="563517" cy="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4951249" y="5367478"/>
            <a:ext cx="493295" cy="3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4513157" y="6327871"/>
            <a:ext cx="901512" cy="26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7903075" y="1358068"/>
            <a:ext cx="0" cy="308118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074227" y="1358068"/>
            <a:ext cx="14326" cy="3143458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4856229" y="4428922"/>
            <a:ext cx="833" cy="4634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710470" y="4889940"/>
            <a:ext cx="1144652" cy="90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80" idx="6"/>
          </p:cNvCxnSpPr>
          <p:nvPr/>
        </p:nvCxnSpPr>
        <p:spPr>
          <a:xfrm>
            <a:off x="3701377" y="4681452"/>
            <a:ext cx="1740136" cy="7664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7529526" y="4740287"/>
            <a:ext cx="474423" cy="5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003948" y="1290161"/>
            <a:ext cx="0" cy="3458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145300" y="1284763"/>
            <a:ext cx="2858648" cy="39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H="1">
            <a:off x="5144872" y="1272351"/>
            <a:ext cx="428" cy="3735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91" idx="6"/>
          </p:cNvCxnSpPr>
          <p:nvPr/>
        </p:nvCxnSpPr>
        <p:spPr>
          <a:xfrm>
            <a:off x="3695657" y="4991223"/>
            <a:ext cx="1448772" cy="95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7538674" y="5079707"/>
            <a:ext cx="5481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8086842" y="1480185"/>
            <a:ext cx="9616" cy="360588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V="1">
            <a:off x="5259148" y="1480186"/>
            <a:ext cx="2810805" cy="1483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5252107" y="1487603"/>
            <a:ext cx="15777" cy="310403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3680065" y="4573964"/>
            <a:ext cx="1567888" cy="19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H="1">
            <a:off x="4948617" y="4769559"/>
            <a:ext cx="7391" cy="59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690065" y="4774463"/>
            <a:ext cx="1262891" cy="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677831" y="4485313"/>
            <a:ext cx="1399911" cy="989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7522557" y="5350780"/>
            <a:ext cx="633227" cy="539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8126245" y="1619960"/>
            <a:ext cx="23337" cy="37234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5378513" y="1629140"/>
            <a:ext cx="2752322" cy="6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>
            <a:off x="5378513" y="1600107"/>
            <a:ext cx="7006" cy="277823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3672281" y="4372252"/>
            <a:ext cx="1706299" cy="60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4997180" y="2807856"/>
            <a:ext cx="816" cy="37326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1">
            <a:off x="4181946" y="6546652"/>
            <a:ext cx="811890" cy="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4203108" y="6609740"/>
            <a:ext cx="506639" cy="3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4710637" y="3447610"/>
            <a:ext cx="16712" cy="31688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4678675" y="7346444"/>
            <a:ext cx="757864" cy="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4780471" y="7613173"/>
            <a:ext cx="661042" cy="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7486525" y="2595463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RX(pin7)</a:t>
            </a:r>
            <a:endParaRPr lang="en-US" sz="700" i="1" dirty="0"/>
          </a:p>
        </p:txBody>
      </p:sp>
      <p:sp>
        <p:nvSpPr>
          <p:cNvPr id="231" name="TextBox 230"/>
          <p:cNvSpPr txBox="1"/>
          <p:nvPr/>
        </p:nvSpPr>
        <p:spPr>
          <a:xfrm>
            <a:off x="7477736" y="2955081"/>
            <a:ext cx="4876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TX(pin6)</a:t>
            </a:r>
            <a:endParaRPr lang="en-US" sz="700" i="1" dirty="0"/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7536188" y="2762512"/>
            <a:ext cx="2099937" cy="1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1">
            <a:off x="7548701" y="3131465"/>
            <a:ext cx="2147589" cy="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744847" y="2532041"/>
            <a:ext cx="490840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dirty="0"/>
              <a:t>GND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660979" y="2134922"/>
            <a:ext cx="71705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dirty="0">
                <a:solidFill>
                  <a:srgbClr val="FF0000"/>
                </a:solidFill>
              </a:rPr>
              <a:t>VCC(5V)</a:t>
            </a:r>
          </a:p>
        </p:txBody>
      </p:sp>
      <p:cxnSp>
        <p:nvCxnSpPr>
          <p:cNvPr id="283" name="Straight Connector 282"/>
          <p:cNvCxnSpPr/>
          <p:nvPr/>
        </p:nvCxnSpPr>
        <p:spPr>
          <a:xfrm>
            <a:off x="5314021" y="3776188"/>
            <a:ext cx="183498" cy="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40964" y="2772450"/>
            <a:ext cx="5455" cy="5321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370812" y="2772450"/>
            <a:ext cx="5121" cy="5321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703916" y="5601249"/>
            <a:ext cx="1136" cy="230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25106" y="5600438"/>
            <a:ext cx="3578810" cy="8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22417" y="5572409"/>
            <a:ext cx="48005" cy="4800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cxnSp>
        <p:nvCxnSpPr>
          <p:cNvPr id="145" name="Straight Connector 144"/>
          <p:cNvCxnSpPr/>
          <p:nvPr/>
        </p:nvCxnSpPr>
        <p:spPr>
          <a:xfrm flipV="1">
            <a:off x="3465632" y="5708488"/>
            <a:ext cx="298" cy="1308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V="1">
            <a:off x="387321" y="5709108"/>
            <a:ext cx="3070130" cy="1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351931" y="5684485"/>
            <a:ext cx="48005" cy="480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23"/>
          </a:p>
        </p:txBody>
      </p:sp>
      <p:sp>
        <p:nvSpPr>
          <p:cNvPr id="156" name="TextBox 155"/>
          <p:cNvSpPr txBox="1"/>
          <p:nvPr/>
        </p:nvSpPr>
        <p:spPr>
          <a:xfrm>
            <a:off x="574902" y="1787037"/>
            <a:ext cx="79880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i="1" dirty="0">
                <a:solidFill>
                  <a:srgbClr val="FF0000"/>
                </a:solidFill>
              </a:rPr>
              <a:t>VCC(24V)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97677" y="3050192"/>
            <a:ext cx="1143325" cy="591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70" dirty="0"/>
              <a:t>Transformer</a:t>
            </a:r>
          </a:p>
          <a:p>
            <a:pPr algn="ctr"/>
            <a:r>
              <a:rPr lang="en-US" sz="1470" dirty="0"/>
              <a:t>(24V-5v)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361912" y="1595943"/>
            <a:ext cx="1268793" cy="77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70" dirty="0"/>
              <a:t>Switch Power supply</a:t>
            </a:r>
          </a:p>
          <a:p>
            <a:pPr algn="ctr"/>
            <a:r>
              <a:rPr lang="en-US" sz="1470" dirty="0"/>
              <a:t>(24v, 14A)</a:t>
            </a:r>
          </a:p>
        </p:txBody>
      </p:sp>
      <p:sp>
        <p:nvSpPr>
          <p:cNvPr id="31" name="Oval 30"/>
          <p:cNvSpPr/>
          <p:nvPr/>
        </p:nvSpPr>
        <p:spPr>
          <a:xfrm>
            <a:off x="3660820" y="4347828"/>
            <a:ext cx="45719" cy="5495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3656208" y="4457727"/>
            <a:ext cx="45719" cy="5495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3655658" y="4653974"/>
            <a:ext cx="45719" cy="5495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3655658" y="4553115"/>
            <a:ext cx="45719" cy="549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3649938" y="4746402"/>
            <a:ext cx="45719" cy="5495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3649938" y="4855500"/>
            <a:ext cx="45719" cy="549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3649938" y="4963745"/>
            <a:ext cx="45719" cy="54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3861863" y="6558924"/>
            <a:ext cx="6053" cy="182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>
            <a:off x="3862180" y="6719610"/>
            <a:ext cx="1582364" cy="224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3990635" y="6631276"/>
            <a:ext cx="12824" cy="307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3994223" y="6626728"/>
            <a:ext cx="129145" cy="7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1">
            <a:off x="4523401" y="6324619"/>
            <a:ext cx="0" cy="148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stCxn id="250" idx="1"/>
          </p:cNvCxnSpPr>
          <p:nvPr/>
        </p:nvCxnSpPr>
        <p:spPr>
          <a:xfrm>
            <a:off x="4096315" y="6471270"/>
            <a:ext cx="427086" cy="2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403930" y="6174005"/>
            <a:ext cx="13500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 smtClean="0"/>
              <a:t>Door </a:t>
            </a:r>
            <a:r>
              <a:rPr lang="en-US" altLang="zh-CN" sz="900" i="1" dirty="0" err="1" smtClean="0"/>
              <a:t>Up&amp;Down</a:t>
            </a:r>
            <a:r>
              <a:rPr lang="en-US" altLang="zh-CN" sz="900" i="1" dirty="0" smtClean="0"/>
              <a:t> actuator</a:t>
            </a:r>
            <a:endParaRPr lang="en-US" sz="900" i="1" dirty="0"/>
          </a:p>
        </p:txBody>
      </p:sp>
      <p:pic>
        <p:nvPicPr>
          <p:cNvPr id="298" name="Picture 29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9648">
            <a:off x="1677613" y="6225333"/>
            <a:ext cx="856840" cy="860502"/>
          </a:xfrm>
          <a:prstGeom prst="rect">
            <a:avLst/>
          </a:prstGeom>
        </p:spPr>
      </p:pic>
      <p:sp>
        <p:nvSpPr>
          <p:cNvPr id="301" name="TextBox 300"/>
          <p:cNvSpPr txBox="1"/>
          <p:nvPr/>
        </p:nvSpPr>
        <p:spPr>
          <a:xfrm>
            <a:off x="1431008" y="6883103"/>
            <a:ext cx="1271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 smtClean="0"/>
              <a:t>Door Rotation actuator</a:t>
            </a:r>
            <a:endParaRPr lang="en-US" sz="900" i="1" dirty="0"/>
          </a:p>
        </p:txBody>
      </p:sp>
      <p:pic>
        <p:nvPicPr>
          <p:cNvPr id="302" name="Picture 30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9648">
            <a:off x="1724039" y="7085938"/>
            <a:ext cx="856840" cy="860502"/>
          </a:xfrm>
          <a:prstGeom prst="rect">
            <a:avLst/>
          </a:prstGeom>
        </p:spPr>
      </p:pic>
      <p:sp>
        <p:nvSpPr>
          <p:cNvPr id="303" name="TextBox 302"/>
          <p:cNvSpPr txBox="1"/>
          <p:nvPr/>
        </p:nvSpPr>
        <p:spPr>
          <a:xfrm>
            <a:off x="1683656" y="7782494"/>
            <a:ext cx="9653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i="1" dirty="0" smtClean="0"/>
              <a:t>Hopper Actuator</a:t>
            </a:r>
            <a:endParaRPr lang="en-US" sz="900" i="1" dirty="0"/>
          </a:p>
        </p:txBody>
      </p:sp>
      <p:grpSp>
        <p:nvGrpSpPr>
          <p:cNvPr id="304" name="Group 303"/>
          <p:cNvGrpSpPr/>
          <p:nvPr/>
        </p:nvGrpSpPr>
        <p:grpSpPr>
          <a:xfrm>
            <a:off x="3030495" y="7067795"/>
            <a:ext cx="1372259" cy="970609"/>
            <a:chOff x="8837761" y="3919536"/>
            <a:chExt cx="2437146" cy="1974517"/>
          </a:xfrm>
        </p:grpSpPr>
        <p:grpSp>
          <p:nvGrpSpPr>
            <p:cNvPr id="305" name="Group 304"/>
            <p:cNvGrpSpPr/>
            <p:nvPr/>
          </p:nvGrpSpPr>
          <p:grpSpPr>
            <a:xfrm>
              <a:off x="8837761" y="3919536"/>
              <a:ext cx="2437146" cy="1974517"/>
              <a:chOff x="8837761" y="3919536"/>
              <a:chExt cx="2437146" cy="1974517"/>
            </a:xfrm>
          </p:grpSpPr>
          <p:pic>
            <p:nvPicPr>
              <p:cNvPr id="318" name="Picture 317"/>
              <p:cNvPicPr>
                <a:picLocks noChangeAspect="1"/>
              </p:cNvPicPr>
              <p:nvPr/>
            </p:nvPicPr>
            <p:blipFill rotWithShape="1">
              <a:blip r:embed="rId5"/>
              <a:srcRect l="14051" t="17377" r="16398"/>
              <a:stretch/>
            </p:blipFill>
            <p:spPr>
              <a:xfrm>
                <a:off x="8843963" y="3919538"/>
                <a:ext cx="2414587" cy="1974515"/>
              </a:xfrm>
              <a:prstGeom prst="rect">
                <a:avLst/>
              </a:prstGeom>
            </p:spPr>
          </p:pic>
          <p:sp>
            <p:nvSpPr>
              <p:cNvPr id="319" name="Rectangle 318"/>
              <p:cNvSpPr/>
              <p:nvPr/>
            </p:nvSpPr>
            <p:spPr>
              <a:xfrm>
                <a:off x="8837761" y="3919537"/>
                <a:ext cx="278269" cy="359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9115362" y="3919536"/>
                <a:ext cx="981138" cy="107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8837761" y="5499797"/>
                <a:ext cx="210989" cy="181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10970109" y="5086066"/>
                <a:ext cx="288441" cy="622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10986466" y="4595584"/>
                <a:ext cx="288441" cy="294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10970108" y="4027037"/>
                <a:ext cx="288441" cy="111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6" name="Rectangle 305"/>
            <p:cNvSpPr/>
            <p:nvPr/>
          </p:nvSpPr>
          <p:spPr>
            <a:xfrm>
              <a:off x="10611407" y="4976091"/>
              <a:ext cx="355601" cy="719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10666971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10816989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10666971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10816989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10666971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0816989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0666971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0816989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0666971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0816989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6" name="Straight Connector 325"/>
          <p:cNvCxnSpPr/>
          <p:nvPr/>
        </p:nvCxnSpPr>
        <p:spPr>
          <a:xfrm flipH="1" flipV="1">
            <a:off x="4679698" y="7341280"/>
            <a:ext cx="946" cy="441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>
            <a:endCxn id="313" idx="6"/>
          </p:cNvCxnSpPr>
          <p:nvPr/>
        </p:nvCxnSpPr>
        <p:spPr>
          <a:xfrm flipH="1">
            <a:off x="4184249" y="7777952"/>
            <a:ext cx="5018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170511" y="7646764"/>
            <a:ext cx="309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IN1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H="1">
            <a:off x="4175197" y="7839936"/>
            <a:ext cx="609261" cy="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 flipV="1">
            <a:off x="4782464" y="7618029"/>
            <a:ext cx="0" cy="224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flipH="1" flipV="1">
            <a:off x="5320881" y="3776189"/>
            <a:ext cx="22044" cy="3933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4175537" y="7532937"/>
            <a:ext cx="2856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EN</a:t>
            </a:r>
          </a:p>
        </p:txBody>
      </p:sp>
      <p:cxnSp>
        <p:nvCxnSpPr>
          <p:cNvPr id="292" name="Straight Connector 291"/>
          <p:cNvCxnSpPr/>
          <p:nvPr/>
        </p:nvCxnSpPr>
        <p:spPr>
          <a:xfrm>
            <a:off x="4181946" y="7709633"/>
            <a:ext cx="11526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168965" y="7794809"/>
            <a:ext cx="309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IN2</a:t>
            </a:r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2427094" y="7417378"/>
            <a:ext cx="634942" cy="228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 flipV="1">
            <a:off x="2419752" y="7325294"/>
            <a:ext cx="648300" cy="236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9034028" y="513311"/>
            <a:ext cx="1505638" cy="2365298"/>
            <a:chOff x="9214165" y="1748677"/>
            <a:chExt cx="1505638" cy="2365298"/>
          </a:xfrm>
        </p:grpSpPr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214165" y="2556618"/>
              <a:ext cx="1505637" cy="1557357"/>
            </a:xfrm>
            <a:prstGeom prst="rect">
              <a:avLst/>
            </a:prstGeom>
          </p:spPr>
        </p:pic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6200000">
              <a:off x="9184092" y="1783188"/>
              <a:ext cx="1570221" cy="1501200"/>
            </a:xfrm>
            <a:prstGeom prst="rect">
              <a:avLst/>
            </a:prstGeom>
          </p:spPr>
        </p:pic>
      </p:grpSp>
      <p:cxnSp>
        <p:nvCxnSpPr>
          <p:cNvPr id="354" name="Straight Connector 353"/>
          <p:cNvCxnSpPr/>
          <p:nvPr/>
        </p:nvCxnSpPr>
        <p:spPr>
          <a:xfrm>
            <a:off x="9696290" y="2848134"/>
            <a:ext cx="0" cy="27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/>
          <p:cNvCxnSpPr/>
          <p:nvPr/>
        </p:nvCxnSpPr>
        <p:spPr>
          <a:xfrm rot="10800000">
            <a:off x="7536188" y="6661142"/>
            <a:ext cx="1009746" cy="68956"/>
          </a:xfrm>
          <a:prstGeom prst="bentConnector3">
            <a:avLst>
              <a:gd name="adj1" fmla="val 587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Elbow Connector 363"/>
          <p:cNvCxnSpPr/>
          <p:nvPr/>
        </p:nvCxnSpPr>
        <p:spPr>
          <a:xfrm rot="10800000">
            <a:off x="7536189" y="7629654"/>
            <a:ext cx="925187" cy="1607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Elbow Connector 364"/>
          <p:cNvCxnSpPr/>
          <p:nvPr/>
        </p:nvCxnSpPr>
        <p:spPr>
          <a:xfrm rot="10800000" flipV="1">
            <a:off x="7536191" y="7690877"/>
            <a:ext cx="909457" cy="252490"/>
          </a:xfrm>
          <a:prstGeom prst="bentConnector3">
            <a:avLst>
              <a:gd name="adj1" fmla="val 59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10156543" y="7389739"/>
            <a:ext cx="1466130" cy="514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Load cell </a:t>
            </a:r>
            <a:r>
              <a:rPr lang="en-US" sz="1500" dirty="0" smtClean="0"/>
              <a:t>#1</a:t>
            </a:r>
            <a:endParaRPr lang="en-US" sz="1500" dirty="0"/>
          </a:p>
        </p:txBody>
      </p:sp>
      <p:sp>
        <p:nvSpPr>
          <p:cNvPr id="369" name="TextBox 368"/>
          <p:cNvSpPr txBox="1"/>
          <p:nvPr/>
        </p:nvSpPr>
        <p:spPr>
          <a:xfrm>
            <a:off x="9634072" y="7530307"/>
            <a:ext cx="2632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A-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9626810" y="7674134"/>
            <a:ext cx="2808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A+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9653810" y="7425694"/>
            <a:ext cx="2551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E-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9655826" y="7325520"/>
            <a:ext cx="2728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/>
              <a:t>E+</a:t>
            </a:r>
          </a:p>
        </p:txBody>
      </p:sp>
      <p:cxnSp>
        <p:nvCxnSpPr>
          <p:cNvPr id="373" name="Straight Connector 372"/>
          <p:cNvCxnSpPr/>
          <p:nvPr/>
        </p:nvCxnSpPr>
        <p:spPr>
          <a:xfrm>
            <a:off x="9386578" y="7471648"/>
            <a:ext cx="7828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>
            <a:off x="9400809" y="7582900"/>
            <a:ext cx="78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9385202" y="7834464"/>
            <a:ext cx="78286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>
            <a:off x="9373677" y="7718484"/>
            <a:ext cx="78286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195" idx="2"/>
          </p:cNvCxnSpPr>
          <p:nvPr/>
        </p:nvCxnSpPr>
        <p:spPr>
          <a:xfrm rot="10800000">
            <a:off x="7559892" y="4059006"/>
            <a:ext cx="2267779" cy="4160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827670" y="4037158"/>
            <a:ext cx="1423989" cy="676275"/>
            <a:chOff x="10757331" y="4062942"/>
            <a:chExt cx="1423989" cy="6762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>
              <a:off x="10757332" y="4062942"/>
              <a:ext cx="1423988" cy="67627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10757332" y="4293754"/>
              <a:ext cx="61079" cy="643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0757331" y="4198084"/>
              <a:ext cx="61079" cy="643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0757331" y="4468650"/>
              <a:ext cx="61079" cy="6435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9867374" y="3306701"/>
            <a:ext cx="1423989" cy="676275"/>
            <a:chOff x="10757331" y="4062942"/>
            <a:chExt cx="1423989" cy="676275"/>
          </a:xfrm>
        </p:grpSpPr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>
              <a:off x="10757332" y="4062942"/>
              <a:ext cx="1423988" cy="676275"/>
            </a:xfrm>
            <a:prstGeom prst="rect">
              <a:avLst/>
            </a:prstGeom>
          </p:spPr>
        </p:pic>
        <p:sp>
          <p:nvSpPr>
            <p:cNvPr id="200" name="Oval 199"/>
            <p:cNvSpPr/>
            <p:nvPr/>
          </p:nvSpPr>
          <p:spPr>
            <a:xfrm>
              <a:off x="10757332" y="4293754"/>
              <a:ext cx="61079" cy="643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/>
            <p:cNvSpPr/>
            <p:nvPr/>
          </p:nvSpPr>
          <p:spPr>
            <a:xfrm>
              <a:off x="10757331" y="4198084"/>
              <a:ext cx="61079" cy="643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/>
            <p:cNvSpPr/>
            <p:nvPr/>
          </p:nvSpPr>
          <p:spPr>
            <a:xfrm>
              <a:off x="10757331" y="4468650"/>
              <a:ext cx="61079" cy="6435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6" name="Elbow Connector 205"/>
          <p:cNvCxnSpPr>
            <a:stCxn id="204" idx="2"/>
          </p:cNvCxnSpPr>
          <p:nvPr/>
        </p:nvCxnSpPr>
        <p:spPr>
          <a:xfrm rot="10800000">
            <a:off x="7536188" y="3423373"/>
            <a:ext cx="2331186" cy="3212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 rot="10800000">
            <a:off x="2604979" y="251321"/>
            <a:ext cx="1423989" cy="676275"/>
            <a:chOff x="10757331" y="4062942"/>
            <a:chExt cx="1423989" cy="676275"/>
          </a:xfrm>
        </p:grpSpPr>
        <p:pic>
          <p:nvPicPr>
            <p:cNvPr id="209" name="Picture 20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>
              <a:off x="10757332" y="4062942"/>
              <a:ext cx="1423988" cy="676275"/>
            </a:xfrm>
            <a:prstGeom prst="rect">
              <a:avLst/>
            </a:prstGeom>
          </p:spPr>
        </p:pic>
        <p:sp>
          <p:nvSpPr>
            <p:cNvPr id="210" name="Oval 209"/>
            <p:cNvSpPr/>
            <p:nvPr/>
          </p:nvSpPr>
          <p:spPr>
            <a:xfrm>
              <a:off x="10757332" y="4293754"/>
              <a:ext cx="61079" cy="643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/>
            <p:cNvSpPr/>
            <p:nvPr/>
          </p:nvSpPr>
          <p:spPr>
            <a:xfrm>
              <a:off x="10757331" y="4198084"/>
              <a:ext cx="61079" cy="643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10757331" y="4468650"/>
              <a:ext cx="61079" cy="6435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5443678" y="2123345"/>
            <a:ext cx="58189" cy="6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441513" y="2420184"/>
            <a:ext cx="58189" cy="63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212" idx="2"/>
            <a:endCxn id="22" idx="2"/>
          </p:cNvCxnSpPr>
          <p:nvPr/>
        </p:nvCxnSpPr>
        <p:spPr>
          <a:xfrm>
            <a:off x="4028968" y="489712"/>
            <a:ext cx="1414710" cy="1665441"/>
          </a:xfrm>
          <a:prstGeom prst="bentConnector3">
            <a:avLst>
              <a:gd name="adj1" fmla="val 62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/>
          <p:cNvGrpSpPr/>
          <p:nvPr/>
        </p:nvGrpSpPr>
        <p:grpSpPr>
          <a:xfrm rot="10800000">
            <a:off x="2587185" y="998669"/>
            <a:ext cx="1423989" cy="676275"/>
            <a:chOff x="10757331" y="4062942"/>
            <a:chExt cx="1423989" cy="676275"/>
          </a:xfrm>
        </p:grpSpPr>
        <p:pic>
          <p:nvPicPr>
            <p:cNvPr id="216" name="Picture 21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10800000">
              <a:off x="10757332" y="4062942"/>
              <a:ext cx="1423988" cy="676275"/>
            </a:xfrm>
            <a:prstGeom prst="rect">
              <a:avLst/>
            </a:prstGeom>
          </p:spPr>
        </p:pic>
        <p:sp>
          <p:nvSpPr>
            <p:cNvPr id="217" name="Oval 216"/>
            <p:cNvSpPr/>
            <p:nvPr/>
          </p:nvSpPr>
          <p:spPr>
            <a:xfrm>
              <a:off x="10757332" y="4293754"/>
              <a:ext cx="61079" cy="6435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/>
            <p:cNvSpPr/>
            <p:nvPr/>
          </p:nvSpPr>
          <p:spPr>
            <a:xfrm>
              <a:off x="10757331" y="4198084"/>
              <a:ext cx="61079" cy="6435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/>
            <p:cNvSpPr/>
            <p:nvPr/>
          </p:nvSpPr>
          <p:spPr>
            <a:xfrm>
              <a:off x="10757331" y="4468650"/>
              <a:ext cx="61079" cy="6435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4" name="Elbow Connector 223"/>
          <p:cNvCxnSpPr>
            <a:stCxn id="223" idx="2"/>
            <a:endCxn id="214" idx="2"/>
          </p:cNvCxnSpPr>
          <p:nvPr/>
        </p:nvCxnSpPr>
        <p:spPr>
          <a:xfrm>
            <a:off x="4011174" y="1237060"/>
            <a:ext cx="1430339" cy="12149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095993" y="4575813"/>
            <a:ext cx="599869" cy="1218164"/>
          </a:xfrm>
          <a:prstGeom prst="rect">
            <a:avLst/>
          </a:prstGeom>
        </p:spPr>
      </p:pic>
      <p:sp>
        <p:nvSpPr>
          <p:cNvPr id="213" name="Oval 212"/>
          <p:cNvSpPr/>
          <p:nvPr/>
        </p:nvSpPr>
        <p:spPr>
          <a:xfrm>
            <a:off x="9795683" y="5059237"/>
            <a:ext cx="61079" cy="6435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9795682" y="5254178"/>
            <a:ext cx="61079" cy="643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9795682" y="5158109"/>
            <a:ext cx="61079" cy="6435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Elbow Connector 226"/>
          <p:cNvCxnSpPr>
            <a:stCxn id="4" idx="2"/>
          </p:cNvCxnSpPr>
          <p:nvPr/>
        </p:nvCxnSpPr>
        <p:spPr>
          <a:xfrm rot="10800000" flipV="1">
            <a:off x="7522558" y="5184896"/>
            <a:ext cx="2264289" cy="4939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3030495" y="8406757"/>
            <a:ext cx="1372259" cy="970609"/>
            <a:chOff x="8837761" y="3919536"/>
            <a:chExt cx="2437146" cy="1974517"/>
          </a:xfrm>
        </p:grpSpPr>
        <p:grpSp>
          <p:nvGrpSpPr>
            <p:cNvPr id="229" name="Group 228"/>
            <p:cNvGrpSpPr/>
            <p:nvPr/>
          </p:nvGrpSpPr>
          <p:grpSpPr>
            <a:xfrm>
              <a:off x="8837761" y="3919536"/>
              <a:ext cx="2437146" cy="1974517"/>
              <a:chOff x="8837761" y="3919536"/>
              <a:chExt cx="2437146" cy="1974517"/>
            </a:xfrm>
          </p:grpSpPr>
          <p:pic>
            <p:nvPicPr>
              <p:cNvPr id="262" name="Picture 261"/>
              <p:cNvPicPr>
                <a:picLocks noChangeAspect="1"/>
              </p:cNvPicPr>
              <p:nvPr/>
            </p:nvPicPr>
            <p:blipFill rotWithShape="1">
              <a:blip r:embed="rId5"/>
              <a:srcRect l="14051" t="17377" r="16398"/>
              <a:stretch/>
            </p:blipFill>
            <p:spPr>
              <a:xfrm>
                <a:off x="8843963" y="3919538"/>
                <a:ext cx="2414587" cy="1974515"/>
              </a:xfrm>
              <a:prstGeom prst="rect">
                <a:avLst/>
              </a:prstGeom>
            </p:spPr>
          </p:pic>
          <p:sp>
            <p:nvSpPr>
              <p:cNvPr id="265" name="Rectangle 264"/>
              <p:cNvSpPr/>
              <p:nvPr/>
            </p:nvSpPr>
            <p:spPr>
              <a:xfrm>
                <a:off x="8837761" y="3919537"/>
                <a:ext cx="278269" cy="359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9115362" y="3919536"/>
                <a:ext cx="981138" cy="1075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8837761" y="5499797"/>
                <a:ext cx="210989" cy="181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0970109" y="5086066"/>
                <a:ext cx="288441" cy="622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10986466" y="4595584"/>
                <a:ext cx="288441" cy="2943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10970108" y="4027037"/>
                <a:ext cx="288441" cy="1119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3" name="Rectangle 232"/>
            <p:cNvSpPr/>
            <p:nvPr/>
          </p:nvSpPr>
          <p:spPr>
            <a:xfrm>
              <a:off x="10611407" y="4976091"/>
              <a:ext cx="355601" cy="7195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/>
            <p:cNvSpPr/>
            <p:nvPr/>
          </p:nvSpPr>
          <p:spPr>
            <a:xfrm>
              <a:off x="10666971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10816989" y="5052291"/>
              <a:ext cx="69850" cy="7631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/>
            <p:cNvSpPr/>
            <p:nvPr/>
          </p:nvSpPr>
          <p:spPr>
            <a:xfrm>
              <a:off x="10666971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/>
            <p:cNvSpPr/>
            <p:nvPr/>
          </p:nvSpPr>
          <p:spPr>
            <a:xfrm>
              <a:off x="10816989" y="5187076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10666971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10816989" y="5326059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/>
            <p:cNvSpPr/>
            <p:nvPr/>
          </p:nvSpPr>
          <p:spPr>
            <a:xfrm>
              <a:off x="10666971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10816989" y="5460844"/>
              <a:ext cx="69850" cy="7631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0666971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10816989" y="5585237"/>
              <a:ext cx="69850" cy="763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55" y="8005724"/>
            <a:ext cx="756995" cy="802629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9540" y="8748682"/>
            <a:ext cx="756995" cy="802629"/>
          </a:xfrm>
          <a:prstGeom prst="rect">
            <a:avLst/>
          </a:prstGeom>
        </p:spPr>
      </p:pic>
      <p:cxnSp>
        <p:nvCxnSpPr>
          <p:cNvPr id="14" name="Straight Connector 13"/>
          <p:cNvCxnSpPr>
            <a:endCxn id="12" idx="3"/>
          </p:cNvCxnSpPr>
          <p:nvPr/>
        </p:nvCxnSpPr>
        <p:spPr>
          <a:xfrm flipH="1" flipV="1">
            <a:off x="1572350" y="8407039"/>
            <a:ext cx="1489686" cy="2734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1558326" y="8514293"/>
            <a:ext cx="1489686" cy="273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H="1">
            <a:off x="1574949" y="8690594"/>
            <a:ext cx="1487087" cy="3065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H="1">
            <a:off x="1556140" y="8756284"/>
            <a:ext cx="1533754" cy="348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44" idx="0"/>
          </p:cNvCxnSpPr>
          <p:nvPr/>
        </p:nvCxnSpPr>
        <p:spPr>
          <a:xfrm flipH="1">
            <a:off x="4159382" y="4059006"/>
            <a:ext cx="1311227" cy="2303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endCxn id="238" idx="5"/>
          </p:cNvCxnSpPr>
          <p:nvPr/>
        </p:nvCxnSpPr>
        <p:spPr>
          <a:xfrm flipH="1">
            <a:off x="4178489" y="5074954"/>
            <a:ext cx="1271817" cy="398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35811" y="8294993"/>
            <a:ext cx="7521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i="1" dirty="0" smtClean="0"/>
              <a:t>GPIO9 </a:t>
            </a:r>
            <a:r>
              <a:rPr lang="en-US" altLang="zh-CN" sz="700" i="1" smtClean="0"/>
              <a:t>- </a:t>
            </a:r>
            <a:r>
              <a:rPr lang="en-US" altLang="zh-CN" sz="700" i="1" smtClean="0"/>
              <a:t>IN1, EN</a:t>
            </a:r>
            <a:endParaRPr lang="en-US" sz="700" i="1" dirty="0"/>
          </a:p>
        </p:txBody>
      </p:sp>
      <p:sp>
        <p:nvSpPr>
          <p:cNvPr id="284" name="TextBox 283"/>
          <p:cNvSpPr txBox="1"/>
          <p:nvPr/>
        </p:nvSpPr>
        <p:spPr>
          <a:xfrm>
            <a:off x="3855954" y="5434845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 smtClean="0"/>
              <a:t>EN(rood rot)-GPIO22</a:t>
            </a:r>
            <a:endParaRPr lang="en-US" sz="700" i="1" dirty="0"/>
          </a:p>
        </p:txBody>
      </p:sp>
    </p:spTree>
    <p:extLst>
      <p:ext uri="{BB962C8B-B14F-4D97-AF65-F5344CB8AC3E}">
        <p14:creationId xmlns:p14="http://schemas.microsoft.com/office/powerpoint/2010/main" val="14774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6300" y="53975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6300" y="214442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. Please scan your QR code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6300" y="3203620"/>
            <a:ext cx="3486150" cy="133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2. Scanned and your QR is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 smtClean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           XXX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86300" y="544016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23721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QR code scanner</a:t>
            </a:r>
          </a:p>
          <a:p>
            <a:r>
              <a:rPr lang="en-US" sz="2500" dirty="0" smtClean="0"/>
              <a:t> test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78345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7159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Temp, </a:t>
            </a:r>
            <a:r>
              <a:rPr lang="en-US" sz="2500" dirty="0" err="1" smtClean="0"/>
              <a:t>humi</a:t>
            </a:r>
            <a:endParaRPr lang="en-US" sz="2500" dirty="0"/>
          </a:p>
          <a:p>
            <a:r>
              <a:rPr lang="en-US" sz="2500" dirty="0" smtClean="0"/>
              <a:t>and cooling</a:t>
            </a:r>
          </a:p>
          <a:p>
            <a:r>
              <a:rPr lang="en-US" sz="2500" dirty="0"/>
              <a:t>f</a:t>
            </a:r>
            <a:r>
              <a:rPr lang="en-US" sz="2500" dirty="0" smtClean="0"/>
              <a:t>an test</a:t>
            </a:r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4953000" y="20828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2082800"/>
            <a:ext cx="14097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##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0" y="2678906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72200" y="2678906"/>
            <a:ext cx="14097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##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53000" y="3609190"/>
            <a:ext cx="2628900" cy="68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Cooling fan #1 test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4953000" y="4423979"/>
            <a:ext cx="2628900" cy="68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Cooling fan #2 test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153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3260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Load cell</a:t>
            </a:r>
          </a:p>
          <a:p>
            <a:r>
              <a:rPr lang="en-US" sz="2500" dirty="0" smtClean="0"/>
              <a:t>test</a:t>
            </a:r>
            <a:endParaRPr lang="en-US" sz="2500" dirty="0"/>
          </a:p>
        </p:txBody>
      </p:sp>
      <p:sp>
        <p:nvSpPr>
          <p:cNvPr id="14" name="Rounded Rectangle 13"/>
          <p:cNvSpPr/>
          <p:nvPr/>
        </p:nvSpPr>
        <p:spPr>
          <a:xfrm>
            <a:off x="4686300" y="2632120"/>
            <a:ext cx="3486150" cy="133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Current weight output 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A/D value : 2031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Weight result : XXX 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57875" y="42822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249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6984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Load cell</a:t>
            </a:r>
          </a:p>
          <a:p>
            <a:r>
              <a:rPr lang="en-US" sz="2500" dirty="0" smtClean="0"/>
              <a:t>zero setting</a:t>
            </a:r>
            <a:endParaRPr lang="en-US" sz="2500" dirty="0"/>
          </a:p>
        </p:txBody>
      </p:sp>
      <p:sp>
        <p:nvSpPr>
          <p:cNvPr id="14" name="Rounded Rectangle 13"/>
          <p:cNvSpPr/>
          <p:nvPr/>
        </p:nvSpPr>
        <p:spPr>
          <a:xfrm>
            <a:off x="4673600" y="2327320"/>
            <a:ext cx="3486150" cy="195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Adjustment of zero point: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A/D value of left L/C : 2031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A/D value of </a:t>
            </a:r>
            <a:r>
              <a:rPr lang="en-US" sz="1800" dirty="0" smtClean="0">
                <a:solidFill>
                  <a:schemeClr val="tx1"/>
                </a:solidFill>
              </a:rPr>
              <a:t>right </a:t>
            </a:r>
            <a:r>
              <a:rPr lang="en-US" sz="1800" dirty="0">
                <a:solidFill>
                  <a:schemeClr val="tx1"/>
                </a:solidFill>
              </a:rPr>
              <a:t>L/C</a:t>
            </a:r>
            <a:r>
              <a:rPr lang="en-US" sz="1800" dirty="0" smtClean="0">
                <a:solidFill>
                  <a:schemeClr val="tx1"/>
                </a:solidFill>
              </a:rPr>
              <a:t> : 3162</a:t>
            </a:r>
          </a:p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Avg</a:t>
            </a:r>
            <a:r>
              <a:rPr lang="en-US" sz="1800" dirty="0" smtClean="0">
                <a:solidFill>
                  <a:schemeClr val="tx1"/>
                </a:solidFill>
              </a:rPr>
              <a:t> of value : 2523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Current weight : xx 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5175" y="4466556"/>
            <a:ext cx="1143000" cy="1172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Click to zero setting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4686300" y="6111920"/>
            <a:ext cx="3486150" cy="1952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Adjustment of zero point: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A/D value of left L/C : 2031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A/D value of </a:t>
            </a:r>
            <a:r>
              <a:rPr lang="en-US" sz="1800" dirty="0" smtClean="0">
                <a:solidFill>
                  <a:schemeClr val="tx1"/>
                </a:solidFill>
              </a:rPr>
              <a:t>right </a:t>
            </a:r>
            <a:r>
              <a:rPr lang="en-US" sz="1800" dirty="0">
                <a:solidFill>
                  <a:schemeClr val="tx1"/>
                </a:solidFill>
              </a:rPr>
              <a:t>L/C</a:t>
            </a:r>
            <a:r>
              <a:rPr lang="en-US" sz="1800" dirty="0" smtClean="0">
                <a:solidFill>
                  <a:schemeClr val="tx1"/>
                </a:solidFill>
              </a:rPr>
              <a:t> : 3162</a:t>
            </a:r>
          </a:p>
          <a:p>
            <a:pPr algn="ctr"/>
            <a:r>
              <a:rPr lang="en-US" sz="1800" dirty="0" err="1" smtClean="0">
                <a:solidFill>
                  <a:schemeClr val="tx1"/>
                </a:solidFill>
              </a:rPr>
              <a:t>Avg</a:t>
            </a:r>
            <a:r>
              <a:rPr lang="en-US" sz="1800" dirty="0" smtClean="0">
                <a:solidFill>
                  <a:schemeClr val="tx1"/>
                </a:solidFill>
              </a:rPr>
              <a:t> of value : 2523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Current weight : 0 kg</a:t>
            </a:r>
          </a:p>
        </p:txBody>
      </p:sp>
      <p:cxnSp>
        <p:nvCxnSpPr>
          <p:cNvPr id="4" name="Straight Arrow Connector 3"/>
          <p:cNvCxnSpPr>
            <a:stCxn id="16" idx="2"/>
            <a:endCxn id="7" idx="0"/>
          </p:cNvCxnSpPr>
          <p:nvPr/>
        </p:nvCxnSpPr>
        <p:spPr>
          <a:xfrm>
            <a:off x="6416675" y="5638800"/>
            <a:ext cx="12700" cy="47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4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8342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Load cell</a:t>
            </a:r>
          </a:p>
          <a:p>
            <a:r>
              <a:rPr lang="en-US" sz="2500" dirty="0" smtClean="0"/>
              <a:t>Calibration 1</a:t>
            </a:r>
            <a:endParaRPr lang="en-US" sz="2500" dirty="0"/>
          </a:p>
        </p:txBody>
      </p:sp>
      <p:sp>
        <p:nvSpPr>
          <p:cNvPr id="14" name="Rounded Rectangle 13"/>
          <p:cNvSpPr/>
          <p:nvPr/>
        </p:nvSpPr>
        <p:spPr>
          <a:xfrm>
            <a:off x="4673600" y="2975020"/>
            <a:ext cx="3486150" cy="13302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Put your standard weight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20kg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5175" y="4466556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101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8342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Load cell</a:t>
            </a:r>
          </a:p>
          <a:p>
            <a:r>
              <a:rPr lang="en-US" sz="2500" dirty="0" smtClean="0"/>
              <a:t>Calibration 2</a:t>
            </a:r>
            <a:endParaRPr lang="en-US" sz="2500" dirty="0"/>
          </a:p>
        </p:txBody>
      </p:sp>
      <p:sp>
        <p:nvSpPr>
          <p:cNvPr id="14" name="Rounded Rectangle 13"/>
          <p:cNvSpPr/>
          <p:nvPr/>
        </p:nvSpPr>
        <p:spPr>
          <a:xfrm>
            <a:off x="4673600" y="2717800"/>
            <a:ext cx="3486150" cy="17487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Span adjust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20kg</a:t>
            </a:r>
          </a:p>
          <a:p>
            <a:pPr algn="ctr"/>
            <a:endParaRPr lang="en-US" sz="1800" b="1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L : 8504       R : 9684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Press ‘Next’ when both value get stable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5175" y="4707856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Next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02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83422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Load cell</a:t>
            </a:r>
          </a:p>
          <a:p>
            <a:r>
              <a:rPr lang="en-US" sz="2500" smtClean="0"/>
              <a:t>Calibration 3</a:t>
            </a:r>
            <a:endParaRPr lang="en-US" sz="2500" dirty="0"/>
          </a:p>
        </p:txBody>
      </p:sp>
      <p:sp>
        <p:nvSpPr>
          <p:cNvPr id="14" name="Rounded Rectangle 13"/>
          <p:cNvSpPr/>
          <p:nvPr/>
        </p:nvSpPr>
        <p:spPr>
          <a:xfrm>
            <a:off x="4673600" y="2717800"/>
            <a:ext cx="3486150" cy="17487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Weight display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20.00kg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45175" y="4707856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Finish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848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07" y="2752220"/>
            <a:ext cx="5692473" cy="38367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930" y="2157288"/>
            <a:ext cx="3853203" cy="502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1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87691" y="8029896"/>
            <a:ext cx="323433" cy="1434635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7872">
            <a:off x="9509694" y="1214218"/>
            <a:ext cx="1368714" cy="1374564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84646" y="357752"/>
            <a:ext cx="1504581" cy="879814"/>
            <a:chOff x="4495800" y="3643312"/>
            <a:chExt cx="3810000" cy="231457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5800" y="3643312"/>
              <a:ext cx="3810000" cy="231457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9154" y="3716429"/>
              <a:ext cx="3147528" cy="1984488"/>
            </a:xfrm>
            <a:prstGeom prst="rect">
              <a:avLst/>
            </a:prstGeom>
          </p:spPr>
        </p:pic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776386" y="1613642"/>
            <a:ext cx="1176754" cy="1125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762408" y="5777634"/>
            <a:ext cx="283917" cy="5765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12039" y="5603766"/>
            <a:ext cx="756995" cy="802629"/>
          </a:xfrm>
          <a:prstGeom prst="rect">
            <a:avLst/>
          </a:prstGeom>
        </p:spPr>
      </p:pic>
      <p:pic>
        <p:nvPicPr>
          <p:cNvPr id="279" name="Picture 27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46292" y="6030736"/>
            <a:ext cx="756995" cy="802629"/>
          </a:xfrm>
          <a:prstGeom prst="rect">
            <a:avLst/>
          </a:prstGeom>
        </p:spPr>
      </p:pic>
      <p:grpSp>
        <p:nvGrpSpPr>
          <p:cNvPr id="530" name="Group 529"/>
          <p:cNvGrpSpPr/>
          <p:nvPr/>
        </p:nvGrpSpPr>
        <p:grpSpPr>
          <a:xfrm>
            <a:off x="5291293" y="6925519"/>
            <a:ext cx="2195231" cy="2168553"/>
            <a:chOff x="4824608" y="6923049"/>
            <a:chExt cx="2195231" cy="2168553"/>
          </a:xfrm>
        </p:grpSpPr>
        <p:sp>
          <p:nvSpPr>
            <p:cNvPr id="529" name="Rectangle 528"/>
            <p:cNvSpPr/>
            <p:nvPr/>
          </p:nvSpPr>
          <p:spPr>
            <a:xfrm>
              <a:off x="4824608" y="6923049"/>
              <a:ext cx="2195231" cy="2168553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3" name="Picture 36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 flipH="1">
              <a:off x="4862094" y="8044445"/>
              <a:ext cx="712486" cy="472242"/>
            </a:xfrm>
            <a:prstGeom prst="rect">
              <a:avLst/>
            </a:prstGeom>
          </p:spPr>
        </p:pic>
        <p:pic>
          <p:nvPicPr>
            <p:cNvPr id="131" name="Picture 1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0800000" flipH="1">
              <a:off x="4853389" y="8572145"/>
              <a:ext cx="712486" cy="472242"/>
            </a:xfrm>
            <a:prstGeom prst="rect">
              <a:avLst/>
            </a:prstGeom>
          </p:spPr>
        </p:pic>
        <p:grpSp>
          <p:nvGrpSpPr>
            <p:cNvPr id="239" name="Group 238"/>
            <p:cNvGrpSpPr/>
            <p:nvPr/>
          </p:nvGrpSpPr>
          <p:grpSpPr>
            <a:xfrm rot="10800000">
              <a:off x="5960991" y="7672766"/>
              <a:ext cx="1053915" cy="658347"/>
              <a:chOff x="8837761" y="3919536"/>
              <a:chExt cx="2437146" cy="1974517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8837761" y="3919536"/>
                <a:ext cx="2437146" cy="1974517"/>
                <a:chOff x="8837761" y="3919536"/>
                <a:chExt cx="2437146" cy="1974517"/>
              </a:xfrm>
            </p:grpSpPr>
            <p:pic>
              <p:nvPicPr>
                <p:cNvPr id="259" name="Picture 258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4051" t="17377" r="16398"/>
                <a:stretch/>
              </p:blipFill>
              <p:spPr>
                <a:xfrm>
                  <a:off x="8843963" y="3919538"/>
                  <a:ext cx="2414587" cy="1974515"/>
                </a:xfrm>
                <a:prstGeom prst="rect">
                  <a:avLst/>
                </a:prstGeom>
              </p:spPr>
            </p:pic>
            <p:sp>
              <p:nvSpPr>
                <p:cNvPr id="260" name="Rectangle 259"/>
                <p:cNvSpPr/>
                <p:nvPr/>
              </p:nvSpPr>
              <p:spPr>
                <a:xfrm>
                  <a:off x="8837761" y="3919537"/>
                  <a:ext cx="278269" cy="359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9115362" y="3919536"/>
                  <a:ext cx="981138" cy="1075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8837761" y="5499797"/>
                  <a:ext cx="210989" cy="181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10970109" y="5086066"/>
                  <a:ext cx="288441" cy="62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10986466" y="4595584"/>
                  <a:ext cx="288441" cy="294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10970108" y="4027037"/>
                  <a:ext cx="288441" cy="1119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4" name="Rectangle 243"/>
              <p:cNvSpPr/>
              <p:nvPr/>
            </p:nvSpPr>
            <p:spPr>
              <a:xfrm>
                <a:off x="10611407" y="4976091"/>
                <a:ext cx="355601" cy="7195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/>
              <p:cNvSpPr/>
              <p:nvPr/>
            </p:nvSpPr>
            <p:spPr>
              <a:xfrm>
                <a:off x="10666971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/>
              <p:cNvSpPr/>
              <p:nvPr/>
            </p:nvSpPr>
            <p:spPr>
              <a:xfrm>
                <a:off x="10816989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/>
              <p:cNvSpPr/>
              <p:nvPr/>
            </p:nvSpPr>
            <p:spPr>
              <a:xfrm>
                <a:off x="10666971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/>
              <p:cNvSpPr/>
              <p:nvPr/>
            </p:nvSpPr>
            <p:spPr>
              <a:xfrm>
                <a:off x="10816989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/>
              <p:cNvSpPr/>
              <p:nvPr/>
            </p:nvSpPr>
            <p:spPr>
              <a:xfrm>
                <a:off x="10666971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/>
              <p:cNvSpPr/>
              <p:nvPr/>
            </p:nvSpPr>
            <p:spPr>
              <a:xfrm>
                <a:off x="10816989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10666971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10816989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10666971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10816989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 rot="10800000">
              <a:off x="5935274" y="8415571"/>
              <a:ext cx="1053915" cy="658347"/>
              <a:chOff x="8837761" y="3919536"/>
              <a:chExt cx="2437146" cy="1974517"/>
            </a:xfrm>
          </p:grpSpPr>
          <p:grpSp>
            <p:nvGrpSpPr>
              <p:cNvPr id="328" name="Group 327"/>
              <p:cNvGrpSpPr/>
              <p:nvPr/>
            </p:nvGrpSpPr>
            <p:grpSpPr>
              <a:xfrm>
                <a:off x="8837761" y="3919536"/>
                <a:ext cx="2437146" cy="1974517"/>
                <a:chOff x="8837761" y="3919536"/>
                <a:chExt cx="2437146" cy="1974517"/>
              </a:xfrm>
            </p:grpSpPr>
            <p:pic>
              <p:nvPicPr>
                <p:cNvPr id="346" name="Picture 345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4051" t="17377" r="16398"/>
                <a:stretch/>
              </p:blipFill>
              <p:spPr>
                <a:xfrm>
                  <a:off x="8843963" y="3919538"/>
                  <a:ext cx="2414587" cy="1974515"/>
                </a:xfrm>
                <a:prstGeom prst="rect">
                  <a:avLst/>
                </a:prstGeom>
              </p:spPr>
            </p:pic>
            <p:sp>
              <p:nvSpPr>
                <p:cNvPr id="349" name="Rectangle 348"/>
                <p:cNvSpPr/>
                <p:nvPr/>
              </p:nvSpPr>
              <p:spPr>
                <a:xfrm>
                  <a:off x="8837761" y="3919537"/>
                  <a:ext cx="278269" cy="359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/>
                <p:cNvSpPr/>
                <p:nvPr/>
              </p:nvSpPr>
              <p:spPr>
                <a:xfrm>
                  <a:off x="9115362" y="3919536"/>
                  <a:ext cx="981138" cy="1075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/>
                <p:cNvSpPr/>
                <p:nvPr/>
              </p:nvSpPr>
              <p:spPr>
                <a:xfrm>
                  <a:off x="8837761" y="5499797"/>
                  <a:ext cx="210989" cy="181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/>
                <p:cNvSpPr/>
                <p:nvPr/>
              </p:nvSpPr>
              <p:spPr>
                <a:xfrm>
                  <a:off x="10970109" y="5086066"/>
                  <a:ext cx="288441" cy="62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Rectangle 352"/>
                <p:cNvSpPr/>
                <p:nvPr/>
              </p:nvSpPr>
              <p:spPr>
                <a:xfrm>
                  <a:off x="10986466" y="4595584"/>
                  <a:ext cx="288441" cy="294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Rectangle 354"/>
                <p:cNvSpPr/>
                <p:nvPr/>
              </p:nvSpPr>
              <p:spPr>
                <a:xfrm>
                  <a:off x="10970108" y="4027037"/>
                  <a:ext cx="288441" cy="1119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9" name="Rectangle 328"/>
              <p:cNvSpPr/>
              <p:nvPr/>
            </p:nvSpPr>
            <p:spPr>
              <a:xfrm>
                <a:off x="10611407" y="4976091"/>
                <a:ext cx="355601" cy="7195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/>
              <p:cNvSpPr/>
              <p:nvPr/>
            </p:nvSpPr>
            <p:spPr>
              <a:xfrm>
                <a:off x="10666971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10816989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/>
              <p:cNvSpPr/>
              <p:nvPr/>
            </p:nvSpPr>
            <p:spPr>
              <a:xfrm>
                <a:off x="10666971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/>
              <p:cNvSpPr/>
              <p:nvPr/>
            </p:nvSpPr>
            <p:spPr>
              <a:xfrm>
                <a:off x="10816989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/>
              <p:cNvSpPr/>
              <p:nvPr/>
            </p:nvSpPr>
            <p:spPr>
              <a:xfrm>
                <a:off x="10666971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/>
              <p:cNvSpPr/>
              <p:nvPr/>
            </p:nvSpPr>
            <p:spPr>
              <a:xfrm>
                <a:off x="10816989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/>
              <p:cNvSpPr/>
              <p:nvPr/>
            </p:nvSpPr>
            <p:spPr>
              <a:xfrm>
                <a:off x="10666971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/>
              <p:cNvSpPr/>
              <p:nvPr/>
            </p:nvSpPr>
            <p:spPr>
              <a:xfrm>
                <a:off x="10816989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/>
              <p:cNvSpPr/>
              <p:nvPr/>
            </p:nvSpPr>
            <p:spPr>
              <a:xfrm>
                <a:off x="10666971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/>
              <p:cNvSpPr/>
              <p:nvPr/>
            </p:nvSpPr>
            <p:spPr>
              <a:xfrm>
                <a:off x="10816989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 rot="10800000">
              <a:off x="5945646" y="6957338"/>
              <a:ext cx="1053915" cy="658347"/>
              <a:chOff x="8837761" y="3919536"/>
              <a:chExt cx="2437146" cy="1974517"/>
            </a:xfrm>
          </p:grpSpPr>
          <p:grpSp>
            <p:nvGrpSpPr>
              <p:cNvPr id="357" name="Group 356"/>
              <p:cNvGrpSpPr/>
              <p:nvPr/>
            </p:nvGrpSpPr>
            <p:grpSpPr>
              <a:xfrm>
                <a:off x="8837761" y="3919536"/>
                <a:ext cx="2437146" cy="1974517"/>
                <a:chOff x="8837761" y="3919536"/>
                <a:chExt cx="2437146" cy="1974517"/>
              </a:xfrm>
            </p:grpSpPr>
            <p:pic>
              <p:nvPicPr>
                <p:cNvPr id="384" name="Picture 383"/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14051" t="17377" r="16398"/>
                <a:stretch/>
              </p:blipFill>
              <p:spPr>
                <a:xfrm>
                  <a:off x="8843963" y="3919538"/>
                  <a:ext cx="2414587" cy="1974515"/>
                </a:xfrm>
                <a:prstGeom prst="rect">
                  <a:avLst/>
                </a:prstGeom>
              </p:spPr>
            </p:pic>
            <p:sp>
              <p:nvSpPr>
                <p:cNvPr id="385" name="Rectangle 384"/>
                <p:cNvSpPr/>
                <p:nvPr/>
              </p:nvSpPr>
              <p:spPr>
                <a:xfrm>
                  <a:off x="8837761" y="3919537"/>
                  <a:ext cx="278269" cy="3592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385"/>
                <p:cNvSpPr/>
                <p:nvPr/>
              </p:nvSpPr>
              <p:spPr>
                <a:xfrm>
                  <a:off x="9115362" y="3919536"/>
                  <a:ext cx="981138" cy="10750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Rectangle 387"/>
                <p:cNvSpPr/>
                <p:nvPr/>
              </p:nvSpPr>
              <p:spPr>
                <a:xfrm>
                  <a:off x="8837761" y="5499797"/>
                  <a:ext cx="210989" cy="181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9" name="Rectangle 388"/>
                <p:cNvSpPr/>
                <p:nvPr/>
              </p:nvSpPr>
              <p:spPr>
                <a:xfrm>
                  <a:off x="10970109" y="5086066"/>
                  <a:ext cx="288441" cy="6224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/>
                <p:cNvSpPr/>
                <p:nvPr/>
              </p:nvSpPr>
              <p:spPr>
                <a:xfrm>
                  <a:off x="10986466" y="4595584"/>
                  <a:ext cx="288441" cy="2943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/>
                <p:cNvSpPr/>
                <p:nvPr/>
              </p:nvSpPr>
              <p:spPr>
                <a:xfrm>
                  <a:off x="10970108" y="4027037"/>
                  <a:ext cx="288441" cy="1119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8" name="Rectangle 357"/>
              <p:cNvSpPr/>
              <p:nvPr/>
            </p:nvSpPr>
            <p:spPr>
              <a:xfrm>
                <a:off x="10611407" y="4976091"/>
                <a:ext cx="355601" cy="71959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Oval 359"/>
              <p:cNvSpPr/>
              <p:nvPr/>
            </p:nvSpPr>
            <p:spPr>
              <a:xfrm>
                <a:off x="10666971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/>
              <p:cNvSpPr/>
              <p:nvPr/>
            </p:nvSpPr>
            <p:spPr>
              <a:xfrm>
                <a:off x="10816989" y="5052291"/>
                <a:ext cx="69850" cy="763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0666971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/>
              <p:cNvSpPr/>
              <p:nvPr/>
            </p:nvSpPr>
            <p:spPr>
              <a:xfrm>
                <a:off x="10816989" y="5187076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/>
              <p:cNvSpPr/>
              <p:nvPr/>
            </p:nvSpPr>
            <p:spPr>
              <a:xfrm>
                <a:off x="10666971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/>
              <p:cNvSpPr/>
              <p:nvPr/>
            </p:nvSpPr>
            <p:spPr>
              <a:xfrm>
                <a:off x="10816989" y="5326059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/>
              <p:cNvSpPr/>
              <p:nvPr/>
            </p:nvSpPr>
            <p:spPr>
              <a:xfrm>
                <a:off x="10666971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/>
              <p:cNvSpPr/>
              <p:nvPr/>
            </p:nvSpPr>
            <p:spPr>
              <a:xfrm>
                <a:off x="10816989" y="5460844"/>
                <a:ext cx="69850" cy="763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/>
              <p:cNvSpPr/>
              <p:nvPr/>
            </p:nvSpPr>
            <p:spPr>
              <a:xfrm>
                <a:off x="10666971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/>
              <p:cNvSpPr/>
              <p:nvPr/>
            </p:nvSpPr>
            <p:spPr>
              <a:xfrm>
                <a:off x="10816989" y="5585237"/>
                <a:ext cx="69850" cy="763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0683" y="2923504"/>
            <a:ext cx="678949" cy="677079"/>
          </a:xfrm>
          <a:prstGeom prst="rect">
            <a:avLst/>
          </a:prstGeom>
        </p:spPr>
      </p:pic>
      <p:pic>
        <p:nvPicPr>
          <p:cNvPr id="392" name="Picture 39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9648">
            <a:off x="8598302" y="2200994"/>
            <a:ext cx="1368714" cy="1374564"/>
          </a:xfrm>
          <a:prstGeom prst="rect">
            <a:avLst/>
          </a:prstGeom>
        </p:spPr>
      </p:pic>
      <p:pic>
        <p:nvPicPr>
          <p:cNvPr id="403" name="Picture 40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77" b="89787" l="2137" r="8974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3989648">
            <a:off x="7572214" y="3084759"/>
            <a:ext cx="1368714" cy="1374564"/>
          </a:xfrm>
          <a:prstGeom prst="rect">
            <a:avLst/>
          </a:prstGeom>
        </p:spPr>
      </p:pic>
      <p:pic>
        <p:nvPicPr>
          <p:cNvPr id="404" name="Picture 40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91" b="21848"/>
          <a:stretch/>
        </p:blipFill>
        <p:spPr>
          <a:xfrm rot="5400000">
            <a:off x="3781268" y="5316360"/>
            <a:ext cx="1247549" cy="187170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784982" y="5561927"/>
            <a:ext cx="5803433" cy="394088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/>
          <p:cNvSpPr/>
          <p:nvPr/>
        </p:nvSpPr>
        <p:spPr>
          <a:xfrm>
            <a:off x="8863610" y="5554468"/>
            <a:ext cx="3757341" cy="395930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9" name="Straight Connector 408"/>
          <p:cNvCxnSpPr/>
          <p:nvPr/>
        </p:nvCxnSpPr>
        <p:spPr>
          <a:xfrm flipV="1">
            <a:off x="1923248" y="1885950"/>
            <a:ext cx="1423278" cy="31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/>
          <p:cNvCxnSpPr/>
          <p:nvPr/>
        </p:nvCxnSpPr>
        <p:spPr>
          <a:xfrm flipV="1">
            <a:off x="1729632" y="3242378"/>
            <a:ext cx="60767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 flipH="1" flipV="1">
            <a:off x="2337308" y="3242380"/>
            <a:ext cx="14886" cy="1968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 flipV="1">
            <a:off x="2360830" y="5183320"/>
            <a:ext cx="1820931" cy="207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2104040" y="981521"/>
            <a:ext cx="1089828" cy="10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2094947" y="773033"/>
            <a:ext cx="1411907" cy="8017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089227" y="1082804"/>
            <a:ext cx="1147879" cy="105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2073635" y="665545"/>
            <a:ext cx="1488715" cy="1930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2083635" y="866044"/>
            <a:ext cx="1378152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2071401" y="576894"/>
            <a:ext cx="1535399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2064869" y="494532"/>
            <a:ext cx="1609326" cy="60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1935964" y="2099273"/>
            <a:ext cx="1256611" cy="33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1915790" y="2264524"/>
            <a:ext cx="1314380" cy="11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1920410" y="1781248"/>
            <a:ext cx="1492715" cy="62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3192575" y="987957"/>
            <a:ext cx="1293" cy="15858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 flipV="1">
            <a:off x="3237106" y="1098349"/>
            <a:ext cx="10402" cy="1454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3346526" y="1885950"/>
            <a:ext cx="0" cy="61233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3413125" y="1781248"/>
            <a:ext cx="0" cy="717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3461787" y="881540"/>
            <a:ext cx="0" cy="1632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3506854" y="773033"/>
            <a:ext cx="0" cy="174074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562350" y="684846"/>
            <a:ext cx="7185" cy="182575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606800" y="576894"/>
            <a:ext cx="7802" cy="193371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3667125" y="494532"/>
            <a:ext cx="7070" cy="20132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3192991" y="2723257"/>
            <a:ext cx="238370" cy="729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247716" y="2721081"/>
            <a:ext cx="188608" cy="733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346942" y="2713335"/>
            <a:ext cx="89175" cy="73486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403321" y="2721081"/>
            <a:ext cx="26253" cy="72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 flipH="1">
            <a:off x="3436013" y="2713600"/>
            <a:ext cx="21641" cy="73211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 flipH="1">
            <a:off x="3440769" y="2713335"/>
            <a:ext cx="70055" cy="738863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/>
          <p:cNvCxnSpPr/>
          <p:nvPr/>
        </p:nvCxnSpPr>
        <p:spPr>
          <a:xfrm flipH="1">
            <a:off x="3440562" y="2721081"/>
            <a:ext cx="125381" cy="72463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/>
          <p:cNvCxnSpPr/>
          <p:nvPr/>
        </p:nvCxnSpPr>
        <p:spPr>
          <a:xfrm flipH="1">
            <a:off x="3436803" y="2714907"/>
            <a:ext cx="178215" cy="73080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 flipH="1">
            <a:off x="3433272" y="2721081"/>
            <a:ext cx="235702" cy="72463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5" name="Picture 5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348945" y="7080094"/>
            <a:ext cx="1384781" cy="2405883"/>
          </a:xfrm>
          <a:prstGeom prst="rect">
            <a:avLst/>
          </a:prstGeom>
        </p:spPr>
      </p:pic>
      <p:pic>
        <p:nvPicPr>
          <p:cNvPr id="527" name="Picture 526"/>
          <p:cNvPicPr>
            <a:picLocks noChangeAspect="1"/>
          </p:cNvPicPr>
          <p:nvPr/>
        </p:nvPicPr>
        <p:blipFill rotWithShape="1">
          <a:blip r:embed="rId15"/>
          <a:srcRect r="29332"/>
          <a:stretch/>
        </p:blipFill>
        <p:spPr>
          <a:xfrm rot="5400000">
            <a:off x="4087977" y="7176470"/>
            <a:ext cx="1181987" cy="581379"/>
          </a:xfrm>
          <a:prstGeom prst="rect">
            <a:avLst/>
          </a:prstGeom>
        </p:spPr>
      </p:pic>
      <p:pic>
        <p:nvPicPr>
          <p:cNvPr id="528" name="Picture 527"/>
          <p:cNvPicPr>
            <a:picLocks noChangeAspect="1"/>
          </p:cNvPicPr>
          <p:nvPr/>
        </p:nvPicPr>
        <p:blipFill rotWithShape="1">
          <a:blip r:embed="rId16"/>
          <a:srcRect t="4229"/>
          <a:stretch/>
        </p:blipFill>
        <p:spPr>
          <a:xfrm flipH="1">
            <a:off x="6448968" y="5697907"/>
            <a:ext cx="1032392" cy="556644"/>
          </a:xfrm>
          <a:prstGeom prst="rect">
            <a:avLst/>
          </a:prstGeom>
        </p:spPr>
      </p:pic>
      <p:pic>
        <p:nvPicPr>
          <p:cNvPr id="533" name="Picture 53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02" y="3836500"/>
            <a:ext cx="1862418" cy="4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4" name="Picture 5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10758533" y="4338245"/>
            <a:ext cx="1862418" cy="4000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35" name="Straight Connector 534"/>
          <p:cNvCxnSpPr>
            <a:endCxn id="534" idx="3"/>
          </p:cNvCxnSpPr>
          <p:nvPr/>
        </p:nvCxnSpPr>
        <p:spPr>
          <a:xfrm flipV="1">
            <a:off x="2454810" y="4538282"/>
            <a:ext cx="8303723" cy="234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 flipH="1" flipV="1">
            <a:off x="2463051" y="4554333"/>
            <a:ext cx="2087" cy="42264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 flipH="1">
            <a:off x="2171504" y="8280453"/>
            <a:ext cx="708936" cy="258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flipV="1">
            <a:off x="2197591" y="4036537"/>
            <a:ext cx="2685" cy="423946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>
            <a:stCxn id="533" idx="3"/>
          </p:cNvCxnSpPr>
          <p:nvPr/>
        </p:nvCxnSpPr>
        <p:spPr>
          <a:xfrm flipV="1">
            <a:off x="1970520" y="4036537"/>
            <a:ext cx="229246" cy="1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flipH="1" flipV="1">
            <a:off x="8598857" y="4149782"/>
            <a:ext cx="4846" cy="8727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7667713" y="3412194"/>
            <a:ext cx="9909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Door </a:t>
            </a:r>
            <a:r>
              <a:rPr lang="en-US" sz="1000" i="1" dirty="0" err="1" smtClean="0"/>
              <a:t>Up&amp;down</a:t>
            </a:r>
            <a:endParaRPr lang="en-US" sz="1000" i="1" dirty="0"/>
          </a:p>
        </p:txBody>
      </p:sp>
      <p:sp>
        <p:nvSpPr>
          <p:cNvPr id="583" name="TextBox 582"/>
          <p:cNvSpPr txBox="1"/>
          <p:nvPr/>
        </p:nvSpPr>
        <p:spPr>
          <a:xfrm>
            <a:off x="8738124" y="2482111"/>
            <a:ext cx="914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Door Rotation</a:t>
            </a:r>
            <a:endParaRPr lang="en-US" sz="1000" i="1" dirty="0"/>
          </a:p>
        </p:txBody>
      </p:sp>
      <p:sp>
        <p:nvSpPr>
          <p:cNvPr id="584" name="TextBox 583"/>
          <p:cNvSpPr txBox="1"/>
          <p:nvPr/>
        </p:nvSpPr>
        <p:spPr>
          <a:xfrm>
            <a:off x="9910960" y="1490327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smtClean="0"/>
              <a:t>Hopper</a:t>
            </a:r>
            <a:endParaRPr lang="en-US" sz="1000" i="1" dirty="0"/>
          </a:p>
        </p:txBody>
      </p:sp>
      <p:cxnSp>
        <p:nvCxnSpPr>
          <p:cNvPr id="585" name="Straight Connector 584"/>
          <p:cNvCxnSpPr/>
          <p:nvPr/>
        </p:nvCxnSpPr>
        <p:spPr>
          <a:xfrm flipH="1">
            <a:off x="2567063" y="5022551"/>
            <a:ext cx="6050957" cy="679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2589022" y="5105330"/>
            <a:ext cx="0" cy="425252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flipH="1" flipV="1">
            <a:off x="3110116" y="9308306"/>
            <a:ext cx="4577476" cy="54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H="1" flipV="1">
            <a:off x="7667713" y="8905132"/>
            <a:ext cx="2" cy="456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>
            <a:off x="7455874" y="8905132"/>
            <a:ext cx="2118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/>
          <p:cNvCxnSpPr/>
          <p:nvPr/>
        </p:nvCxnSpPr>
        <p:spPr>
          <a:xfrm flipH="1">
            <a:off x="3110116" y="9398575"/>
            <a:ext cx="467180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/>
          <p:cNvCxnSpPr/>
          <p:nvPr/>
        </p:nvCxnSpPr>
        <p:spPr>
          <a:xfrm flipV="1">
            <a:off x="7759820" y="8848185"/>
            <a:ext cx="0" cy="5503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Connector 604"/>
          <p:cNvCxnSpPr/>
          <p:nvPr/>
        </p:nvCxnSpPr>
        <p:spPr>
          <a:xfrm>
            <a:off x="7455872" y="8843861"/>
            <a:ext cx="303948" cy="4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/>
          <p:nvPr/>
        </p:nvCxnSpPr>
        <p:spPr>
          <a:xfrm flipH="1" flipV="1">
            <a:off x="9660830" y="3278605"/>
            <a:ext cx="5427" cy="196648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/>
          <p:cNvCxnSpPr/>
          <p:nvPr/>
        </p:nvCxnSpPr>
        <p:spPr>
          <a:xfrm flipH="1">
            <a:off x="1875196" y="5245089"/>
            <a:ext cx="7802385" cy="6157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 flipH="1" flipV="1">
            <a:off x="1883025" y="5306668"/>
            <a:ext cx="12229" cy="38102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/>
          <p:cNvCxnSpPr/>
          <p:nvPr/>
        </p:nvCxnSpPr>
        <p:spPr>
          <a:xfrm flipH="1">
            <a:off x="3110116" y="9067982"/>
            <a:ext cx="4939849" cy="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traight Connector 625"/>
          <p:cNvCxnSpPr/>
          <p:nvPr/>
        </p:nvCxnSpPr>
        <p:spPr>
          <a:xfrm flipH="1" flipV="1">
            <a:off x="8031800" y="8648389"/>
            <a:ext cx="7571" cy="4094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626"/>
          <p:cNvCxnSpPr/>
          <p:nvPr/>
        </p:nvCxnSpPr>
        <p:spPr>
          <a:xfrm flipH="1">
            <a:off x="7435970" y="8653762"/>
            <a:ext cx="6012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>
            <a:off x="7455872" y="8593378"/>
            <a:ext cx="707329" cy="111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V="1">
            <a:off x="8163201" y="8609499"/>
            <a:ext cx="0" cy="5503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Connector 632"/>
          <p:cNvCxnSpPr/>
          <p:nvPr/>
        </p:nvCxnSpPr>
        <p:spPr>
          <a:xfrm flipH="1">
            <a:off x="3110116" y="9177311"/>
            <a:ext cx="5068693" cy="138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Straight Connector 637"/>
          <p:cNvCxnSpPr/>
          <p:nvPr/>
        </p:nvCxnSpPr>
        <p:spPr>
          <a:xfrm flipH="1" flipV="1">
            <a:off x="10537404" y="2288147"/>
            <a:ext cx="26075" cy="317624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traight Connector 650"/>
          <p:cNvCxnSpPr/>
          <p:nvPr/>
        </p:nvCxnSpPr>
        <p:spPr>
          <a:xfrm flipH="1">
            <a:off x="8671231" y="5464388"/>
            <a:ext cx="189224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Connector 653"/>
          <p:cNvCxnSpPr/>
          <p:nvPr/>
        </p:nvCxnSpPr>
        <p:spPr>
          <a:xfrm flipH="1" flipV="1">
            <a:off x="8688066" y="5464802"/>
            <a:ext cx="12898" cy="304348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/>
          <p:cNvCxnSpPr/>
          <p:nvPr/>
        </p:nvCxnSpPr>
        <p:spPr>
          <a:xfrm>
            <a:off x="6285164" y="6676818"/>
            <a:ext cx="0" cy="7653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/>
          <p:cNvCxnSpPr/>
          <p:nvPr/>
        </p:nvCxnSpPr>
        <p:spPr>
          <a:xfrm flipH="1" flipV="1">
            <a:off x="6182514" y="6588924"/>
            <a:ext cx="1980687" cy="13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Straight Connector 671"/>
          <p:cNvCxnSpPr/>
          <p:nvPr/>
        </p:nvCxnSpPr>
        <p:spPr>
          <a:xfrm>
            <a:off x="6182514" y="6582219"/>
            <a:ext cx="0" cy="2393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Straight Connector 672"/>
          <p:cNvCxnSpPr/>
          <p:nvPr/>
        </p:nvCxnSpPr>
        <p:spPr>
          <a:xfrm>
            <a:off x="6276274" y="7426259"/>
            <a:ext cx="213768" cy="15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6281358" y="8155443"/>
            <a:ext cx="213768" cy="15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/>
          <p:cNvCxnSpPr/>
          <p:nvPr/>
        </p:nvCxnSpPr>
        <p:spPr>
          <a:xfrm>
            <a:off x="6257630" y="8894229"/>
            <a:ext cx="213768" cy="15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/>
          <p:cNvCxnSpPr/>
          <p:nvPr/>
        </p:nvCxnSpPr>
        <p:spPr>
          <a:xfrm flipH="1">
            <a:off x="6276274" y="7414658"/>
            <a:ext cx="8890" cy="14875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/>
          <p:cNvCxnSpPr/>
          <p:nvPr/>
        </p:nvCxnSpPr>
        <p:spPr>
          <a:xfrm>
            <a:off x="6183517" y="8213647"/>
            <a:ext cx="327422" cy="19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/>
          <p:cNvCxnSpPr/>
          <p:nvPr/>
        </p:nvCxnSpPr>
        <p:spPr>
          <a:xfrm>
            <a:off x="6154348" y="8955857"/>
            <a:ext cx="327422" cy="19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/>
          <p:cNvCxnSpPr/>
          <p:nvPr/>
        </p:nvCxnSpPr>
        <p:spPr>
          <a:xfrm>
            <a:off x="6154348" y="7486122"/>
            <a:ext cx="327422" cy="199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/>
          <p:cNvCxnSpPr/>
          <p:nvPr/>
        </p:nvCxnSpPr>
        <p:spPr>
          <a:xfrm flipH="1">
            <a:off x="7907636" y="6346926"/>
            <a:ext cx="2882" cy="10233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/>
          <p:cNvCxnSpPr/>
          <p:nvPr/>
        </p:nvCxnSpPr>
        <p:spPr>
          <a:xfrm flipV="1">
            <a:off x="7435970" y="7364343"/>
            <a:ext cx="465040" cy="17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/>
          <p:cNvCxnSpPr/>
          <p:nvPr/>
        </p:nvCxnSpPr>
        <p:spPr>
          <a:xfrm flipV="1">
            <a:off x="7428737" y="7423019"/>
            <a:ext cx="610633" cy="178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/>
          <p:cNvCxnSpPr/>
          <p:nvPr/>
        </p:nvCxnSpPr>
        <p:spPr>
          <a:xfrm flipH="1">
            <a:off x="8017921" y="6338627"/>
            <a:ext cx="2697" cy="10829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/>
          <p:cNvCxnSpPr/>
          <p:nvPr/>
        </p:nvCxnSpPr>
        <p:spPr>
          <a:xfrm flipH="1" flipV="1">
            <a:off x="8947150" y="6439599"/>
            <a:ext cx="2754314" cy="109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Connector 699"/>
          <p:cNvCxnSpPr/>
          <p:nvPr/>
        </p:nvCxnSpPr>
        <p:spPr>
          <a:xfrm flipH="1">
            <a:off x="9132075" y="6498844"/>
            <a:ext cx="2569390" cy="17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Rectangle 727"/>
          <p:cNvSpPr/>
          <p:nvPr/>
        </p:nvSpPr>
        <p:spPr>
          <a:xfrm>
            <a:off x="394284" y="259858"/>
            <a:ext cx="3831267" cy="337607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ducitve proximity switch (Φ12, M12) - Inductive proximity switches - Iskr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51742" y="640340"/>
            <a:ext cx="1099772" cy="4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8" name="Picture 2" descr="Inducitve proximity switch (Φ12, M12) - Inductive proximity switches - Iskr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47655" y="686649"/>
            <a:ext cx="1099772" cy="4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 flipH="1">
            <a:off x="3330104" y="1908073"/>
            <a:ext cx="323433" cy="1434635"/>
          </a:xfrm>
          <a:prstGeom prst="rect">
            <a:avLst/>
          </a:prstGeom>
        </p:spPr>
      </p:pic>
      <p:cxnSp>
        <p:nvCxnSpPr>
          <p:cNvPr id="280" name="Straight Connector 279"/>
          <p:cNvCxnSpPr/>
          <p:nvPr/>
        </p:nvCxnSpPr>
        <p:spPr>
          <a:xfrm flipH="1" flipV="1">
            <a:off x="2463053" y="8785328"/>
            <a:ext cx="387818" cy="122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2" name="Picture 2" descr="Inducitve proximity switch (Φ12, M12) - Inductive proximity switches - Iskr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28289" y="696464"/>
            <a:ext cx="1099772" cy="4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3" name="Picture 2" descr="Inducitve proximity switch (Φ12, M12) - Inductive proximity switches - Iskra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89605" y="714872"/>
            <a:ext cx="1099772" cy="4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5" name="Picture 2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85882" y="7910958"/>
            <a:ext cx="323433" cy="1434635"/>
          </a:xfrm>
          <a:prstGeom prst="rect">
            <a:avLst/>
          </a:prstGeom>
        </p:spPr>
      </p:pic>
      <p:cxnSp>
        <p:nvCxnSpPr>
          <p:cNvPr id="292" name="Straight Connector 291"/>
          <p:cNvCxnSpPr/>
          <p:nvPr/>
        </p:nvCxnSpPr>
        <p:spPr>
          <a:xfrm flipH="1" flipV="1">
            <a:off x="8405131" y="7985379"/>
            <a:ext cx="1587000" cy="183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H="1">
            <a:off x="9282659" y="8311555"/>
            <a:ext cx="727123" cy="41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9282659" y="8093815"/>
            <a:ext cx="4767" cy="2449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flipH="1" flipV="1">
            <a:off x="8389509" y="8095556"/>
            <a:ext cx="902664" cy="126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287630" y="6697572"/>
            <a:ext cx="1992222" cy="287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8294056" y="6716448"/>
            <a:ext cx="0" cy="1239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8148115" y="6582219"/>
            <a:ext cx="12139" cy="1530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H="1" flipV="1">
            <a:off x="8154184" y="8093815"/>
            <a:ext cx="160860" cy="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947150" y="6447476"/>
            <a:ext cx="0" cy="17761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8391989" y="8213647"/>
            <a:ext cx="555161" cy="6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9132075" y="6515170"/>
            <a:ext cx="0" cy="18235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8382388" y="8330548"/>
            <a:ext cx="752248" cy="3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H="1" flipV="1">
            <a:off x="8012335" y="8337301"/>
            <a:ext cx="285923" cy="4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flipH="1" flipV="1">
            <a:off x="8012335" y="7434661"/>
            <a:ext cx="9758" cy="9063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907636" y="8213647"/>
            <a:ext cx="383478" cy="38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7909077" y="7356166"/>
            <a:ext cx="18105" cy="8583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V="1">
            <a:off x="8377745" y="8463855"/>
            <a:ext cx="154250" cy="16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flipV="1">
            <a:off x="8379463" y="8573727"/>
            <a:ext cx="146181" cy="4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7741207" y="8445821"/>
            <a:ext cx="557051" cy="84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flipH="1" flipV="1">
            <a:off x="7756607" y="8093815"/>
            <a:ext cx="1478" cy="3629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7437939" y="8108175"/>
            <a:ext cx="315716" cy="41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7682483" y="8556193"/>
            <a:ext cx="611709" cy="17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H="1" flipV="1">
            <a:off x="7693087" y="8194443"/>
            <a:ext cx="1478" cy="362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430478" y="8184484"/>
            <a:ext cx="281302" cy="100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65173" y="9412467"/>
            <a:ext cx="124180" cy="1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2572882" y="9357859"/>
            <a:ext cx="28245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883024" y="9105943"/>
            <a:ext cx="965597" cy="1096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 rot="10800000" flipV="1">
            <a:off x="2873965" y="8091110"/>
            <a:ext cx="1" cy="346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 rot="10800000" flipV="1">
            <a:off x="2857391" y="8584342"/>
            <a:ext cx="1" cy="346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7" name="Picture 4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87531" y="6651011"/>
            <a:ext cx="323433" cy="1434635"/>
          </a:xfrm>
          <a:prstGeom prst="rect">
            <a:avLst/>
          </a:prstGeom>
        </p:spPr>
      </p:pic>
      <p:cxnSp>
        <p:nvCxnSpPr>
          <p:cNvPr id="425" name="Straight Connector 424"/>
          <p:cNvCxnSpPr/>
          <p:nvPr/>
        </p:nvCxnSpPr>
        <p:spPr>
          <a:xfrm flipH="1" flipV="1">
            <a:off x="4955178" y="1372951"/>
            <a:ext cx="3199" cy="33213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 flipV="1">
            <a:off x="5565724" y="1386204"/>
            <a:ext cx="17250" cy="3417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 flipV="1">
            <a:off x="6179980" y="1376388"/>
            <a:ext cx="7162" cy="352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 flipV="1">
            <a:off x="6763703" y="1332148"/>
            <a:ext cx="28173" cy="3667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H="1">
            <a:off x="763094" y="4685598"/>
            <a:ext cx="4205625" cy="59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H="1">
            <a:off x="1120664" y="4798824"/>
            <a:ext cx="4424412" cy="756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H="1">
            <a:off x="1390157" y="4899782"/>
            <a:ext cx="4793610" cy="65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 flipH="1">
            <a:off x="1638300" y="4982055"/>
            <a:ext cx="5114079" cy="735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/>
          <p:cNvCxnSpPr/>
          <p:nvPr/>
        </p:nvCxnSpPr>
        <p:spPr>
          <a:xfrm>
            <a:off x="776922" y="4736099"/>
            <a:ext cx="6573" cy="21225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/>
          <p:cNvCxnSpPr/>
          <p:nvPr/>
        </p:nvCxnSpPr>
        <p:spPr>
          <a:xfrm>
            <a:off x="1126083" y="4869058"/>
            <a:ext cx="9203" cy="2345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 flipH="1">
            <a:off x="1401942" y="4936826"/>
            <a:ext cx="3427" cy="26214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H="1">
            <a:off x="1635483" y="5037984"/>
            <a:ext cx="4718" cy="29051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/>
          <p:cNvCxnSpPr/>
          <p:nvPr/>
        </p:nvCxnSpPr>
        <p:spPr>
          <a:xfrm flipH="1">
            <a:off x="1632586" y="7922683"/>
            <a:ext cx="1220997" cy="60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2850926" y="7788938"/>
            <a:ext cx="129013" cy="254594"/>
            <a:chOff x="2850926" y="7788938"/>
            <a:chExt cx="129013" cy="254594"/>
          </a:xfrm>
        </p:grpSpPr>
        <p:cxnSp>
          <p:nvCxnSpPr>
            <p:cNvPr id="489" name="Straight Connector 488"/>
            <p:cNvCxnSpPr/>
            <p:nvPr/>
          </p:nvCxnSpPr>
          <p:spPr>
            <a:xfrm rot="10800000">
              <a:off x="2852939" y="8029515"/>
              <a:ext cx="127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/>
            <p:nvPr/>
          </p:nvCxnSpPr>
          <p:spPr>
            <a:xfrm rot="10800000">
              <a:off x="2852939" y="7914670"/>
              <a:ext cx="12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rot="10800000">
              <a:off x="2850926" y="7797341"/>
              <a:ext cx="127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2852940" y="7788938"/>
              <a:ext cx="4170" cy="25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9" name="Straight Connector 518"/>
          <p:cNvCxnSpPr/>
          <p:nvPr/>
        </p:nvCxnSpPr>
        <p:spPr>
          <a:xfrm flipH="1">
            <a:off x="1414550" y="7542125"/>
            <a:ext cx="14700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 flipH="1" flipV="1">
            <a:off x="1129369" y="7195530"/>
            <a:ext cx="1735804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 flipH="1" flipV="1">
            <a:off x="778154" y="6843005"/>
            <a:ext cx="2093252" cy="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4" name="Group 523"/>
          <p:cNvGrpSpPr/>
          <p:nvPr/>
        </p:nvGrpSpPr>
        <p:grpSpPr>
          <a:xfrm>
            <a:off x="2854270" y="7436358"/>
            <a:ext cx="129013" cy="254594"/>
            <a:chOff x="2850926" y="7788938"/>
            <a:chExt cx="129013" cy="254594"/>
          </a:xfrm>
        </p:grpSpPr>
        <p:cxnSp>
          <p:nvCxnSpPr>
            <p:cNvPr id="531" name="Straight Connector 530"/>
            <p:cNvCxnSpPr/>
            <p:nvPr/>
          </p:nvCxnSpPr>
          <p:spPr>
            <a:xfrm rot="10800000">
              <a:off x="2852939" y="8029515"/>
              <a:ext cx="127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 rot="10800000">
              <a:off x="2852939" y="7914670"/>
              <a:ext cx="12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 rot="10800000">
              <a:off x="2850926" y="7797341"/>
              <a:ext cx="127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>
              <a:off x="2852940" y="7788938"/>
              <a:ext cx="4170" cy="25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9" name="Group 538"/>
          <p:cNvGrpSpPr/>
          <p:nvPr/>
        </p:nvGrpSpPr>
        <p:grpSpPr>
          <a:xfrm>
            <a:off x="2873043" y="7070291"/>
            <a:ext cx="129013" cy="254594"/>
            <a:chOff x="2850926" y="7788938"/>
            <a:chExt cx="129013" cy="254594"/>
          </a:xfrm>
        </p:grpSpPr>
        <p:cxnSp>
          <p:nvCxnSpPr>
            <p:cNvPr id="540" name="Straight Connector 539"/>
            <p:cNvCxnSpPr/>
            <p:nvPr/>
          </p:nvCxnSpPr>
          <p:spPr>
            <a:xfrm rot="10800000">
              <a:off x="2852939" y="8029515"/>
              <a:ext cx="127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10800000">
              <a:off x="2852939" y="7914670"/>
              <a:ext cx="12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10800000">
              <a:off x="2850926" y="7797341"/>
              <a:ext cx="127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/>
            <p:cNvCxnSpPr/>
            <p:nvPr/>
          </p:nvCxnSpPr>
          <p:spPr>
            <a:xfrm>
              <a:off x="2852940" y="7788938"/>
              <a:ext cx="4170" cy="25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4" name="Group 543"/>
          <p:cNvGrpSpPr/>
          <p:nvPr/>
        </p:nvGrpSpPr>
        <p:grpSpPr>
          <a:xfrm>
            <a:off x="2863402" y="6708607"/>
            <a:ext cx="129013" cy="254594"/>
            <a:chOff x="2850926" y="7788938"/>
            <a:chExt cx="129013" cy="254594"/>
          </a:xfrm>
        </p:grpSpPr>
        <p:cxnSp>
          <p:nvCxnSpPr>
            <p:cNvPr id="546" name="Straight Connector 545"/>
            <p:cNvCxnSpPr/>
            <p:nvPr/>
          </p:nvCxnSpPr>
          <p:spPr>
            <a:xfrm rot="10800000">
              <a:off x="2852939" y="8029515"/>
              <a:ext cx="127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 rot="10800000">
              <a:off x="2852939" y="7914670"/>
              <a:ext cx="127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 rot="10800000">
              <a:off x="2850926" y="7797341"/>
              <a:ext cx="1270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2852940" y="7788938"/>
              <a:ext cx="4170" cy="2545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>
            <a:off x="3083990" y="6949184"/>
            <a:ext cx="174393" cy="1081592"/>
            <a:chOff x="3083990" y="6949184"/>
            <a:chExt cx="174393" cy="1081592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3083990" y="6959808"/>
              <a:ext cx="1633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3083991" y="7314251"/>
              <a:ext cx="1633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/>
            <p:cNvCxnSpPr/>
            <p:nvPr/>
          </p:nvCxnSpPr>
          <p:spPr>
            <a:xfrm>
              <a:off x="3083991" y="7675236"/>
              <a:ext cx="1633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3083990" y="8030776"/>
              <a:ext cx="16330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/>
            <p:cNvCxnSpPr/>
            <p:nvPr/>
          </p:nvCxnSpPr>
          <p:spPr>
            <a:xfrm flipH="1" flipV="1">
              <a:off x="3247299" y="6949184"/>
              <a:ext cx="11084" cy="108033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3115096" y="6837801"/>
            <a:ext cx="174393" cy="1081592"/>
            <a:chOff x="3115096" y="6837801"/>
            <a:chExt cx="174393" cy="1081592"/>
          </a:xfrm>
        </p:grpSpPr>
        <p:cxnSp>
          <p:nvCxnSpPr>
            <p:cNvPr id="556" name="Straight Connector 555"/>
            <p:cNvCxnSpPr/>
            <p:nvPr/>
          </p:nvCxnSpPr>
          <p:spPr>
            <a:xfrm>
              <a:off x="3115096" y="6848425"/>
              <a:ext cx="163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/>
            <p:cNvCxnSpPr/>
            <p:nvPr/>
          </p:nvCxnSpPr>
          <p:spPr>
            <a:xfrm>
              <a:off x="3115097" y="7202868"/>
              <a:ext cx="163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3115097" y="7563853"/>
              <a:ext cx="163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3115096" y="7919393"/>
              <a:ext cx="16330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 flipH="1" flipV="1">
              <a:off x="3278405" y="6837801"/>
              <a:ext cx="11084" cy="1080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/>
          <p:cNvCxnSpPr/>
          <p:nvPr/>
        </p:nvCxnSpPr>
        <p:spPr>
          <a:xfrm flipV="1">
            <a:off x="3247299" y="8015226"/>
            <a:ext cx="1238976" cy="14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flipV="1">
            <a:off x="3279994" y="7910958"/>
            <a:ext cx="1191242" cy="80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flipV="1">
            <a:off x="3100882" y="6713684"/>
            <a:ext cx="340829" cy="54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flipV="1">
            <a:off x="3433960" y="6706778"/>
            <a:ext cx="1125" cy="70383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3439407" y="7410612"/>
            <a:ext cx="1111130" cy="40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flipV="1">
            <a:off x="3085272" y="7080112"/>
            <a:ext cx="271087" cy="106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flipH="1" flipV="1">
            <a:off x="3352797" y="7076189"/>
            <a:ext cx="3562" cy="2511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flipV="1">
            <a:off x="3337747" y="7312858"/>
            <a:ext cx="1189607" cy="522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flipV="1">
            <a:off x="3087218" y="7448793"/>
            <a:ext cx="1478937" cy="26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 flipV="1">
            <a:off x="3087218" y="7794655"/>
            <a:ext cx="1478937" cy="26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>
            <a:off x="3088631" y="8589031"/>
            <a:ext cx="2354508" cy="19179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Connector 588"/>
          <p:cNvCxnSpPr/>
          <p:nvPr/>
        </p:nvCxnSpPr>
        <p:spPr>
          <a:xfrm>
            <a:off x="3088631" y="8694503"/>
            <a:ext cx="2354508" cy="13281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3088631" y="8809348"/>
            <a:ext cx="2357389" cy="84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Connector 590"/>
          <p:cNvCxnSpPr/>
          <p:nvPr/>
        </p:nvCxnSpPr>
        <p:spPr>
          <a:xfrm>
            <a:off x="3090644" y="8926677"/>
            <a:ext cx="2355376" cy="291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Connector 600"/>
          <p:cNvCxnSpPr/>
          <p:nvPr/>
        </p:nvCxnSpPr>
        <p:spPr>
          <a:xfrm>
            <a:off x="3097475" y="8102218"/>
            <a:ext cx="2374638" cy="13139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602"/>
          <p:cNvCxnSpPr/>
          <p:nvPr/>
        </p:nvCxnSpPr>
        <p:spPr>
          <a:xfrm>
            <a:off x="3097475" y="8207690"/>
            <a:ext cx="2374638" cy="9004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Connector 605"/>
          <p:cNvCxnSpPr/>
          <p:nvPr/>
        </p:nvCxnSpPr>
        <p:spPr>
          <a:xfrm>
            <a:off x="3097475" y="8322535"/>
            <a:ext cx="2374638" cy="53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/>
          <p:cNvCxnSpPr/>
          <p:nvPr/>
        </p:nvCxnSpPr>
        <p:spPr>
          <a:xfrm flipV="1">
            <a:off x="3099488" y="8418041"/>
            <a:ext cx="2372625" cy="218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Straight Connector 609"/>
          <p:cNvCxnSpPr/>
          <p:nvPr/>
        </p:nvCxnSpPr>
        <p:spPr>
          <a:xfrm>
            <a:off x="2860340" y="8578877"/>
            <a:ext cx="127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/>
          <p:cNvCxnSpPr/>
          <p:nvPr/>
        </p:nvCxnSpPr>
        <p:spPr>
          <a:xfrm>
            <a:off x="2860340" y="8684349"/>
            <a:ext cx="1270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/>
          <p:cNvCxnSpPr/>
          <p:nvPr/>
        </p:nvCxnSpPr>
        <p:spPr>
          <a:xfrm>
            <a:off x="2860340" y="8799194"/>
            <a:ext cx="127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>
            <a:off x="2862353" y="8916523"/>
            <a:ext cx="127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>
            <a:off x="2869184" y="8092064"/>
            <a:ext cx="1270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>
            <a:off x="2869184" y="8197536"/>
            <a:ext cx="1270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Straight Connector 617"/>
          <p:cNvCxnSpPr/>
          <p:nvPr/>
        </p:nvCxnSpPr>
        <p:spPr>
          <a:xfrm>
            <a:off x="2869184" y="8312381"/>
            <a:ext cx="127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2871197" y="8429710"/>
            <a:ext cx="127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1" name="Picture 620"/>
          <p:cNvPicPr>
            <a:picLocks noChangeAspect="1"/>
          </p:cNvPicPr>
          <p:nvPr/>
        </p:nvPicPr>
        <p:blipFill rotWithShape="1">
          <a:blip r:embed="rId2"/>
          <a:srcRect l="2" t="8889" r="-2" b="1480"/>
          <a:stretch/>
        </p:blipFill>
        <p:spPr>
          <a:xfrm flipH="1">
            <a:off x="2886061" y="5393798"/>
            <a:ext cx="323433" cy="1285875"/>
          </a:xfrm>
          <a:prstGeom prst="rect">
            <a:avLst/>
          </a:prstGeom>
        </p:spPr>
      </p:pic>
      <p:cxnSp>
        <p:nvCxnSpPr>
          <p:cNvPr id="623" name="Straight Connector 622"/>
          <p:cNvCxnSpPr/>
          <p:nvPr/>
        </p:nvCxnSpPr>
        <p:spPr>
          <a:xfrm flipV="1">
            <a:off x="2863026" y="9290480"/>
            <a:ext cx="376" cy="1347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Straight Connector 623"/>
          <p:cNvCxnSpPr/>
          <p:nvPr/>
        </p:nvCxnSpPr>
        <p:spPr>
          <a:xfrm>
            <a:off x="2864218" y="9293278"/>
            <a:ext cx="146292" cy="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/>
          <p:cNvCxnSpPr/>
          <p:nvPr/>
        </p:nvCxnSpPr>
        <p:spPr>
          <a:xfrm>
            <a:off x="2858442" y="9172537"/>
            <a:ext cx="124180" cy="18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Straight Connector 627"/>
          <p:cNvCxnSpPr/>
          <p:nvPr/>
        </p:nvCxnSpPr>
        <p:spPr>
          <a:xfrm flipV="1">
            <a:off x="2856295" y="9050550"/>
            <a:ext cx="376" cy="13475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Straight Connector 628"/>
          <p:cNvCxnSpPr/>
          <p:nvPr/>
        </p:nvCxnSpPr>
        <p:spPr>
          <a:xfrm>
            <a:off x="2857487" y="9053348"/>
            <a:ext cx="146292" cy="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Connector 633"/>
          <p:cNvCxnSpPr/>
          <p:nvPr/>
        </p:nvCxnSpPr>
        <p:spPr>
          <a:xfrm flipH="1" flipV="1">
            <a:off x="8529590" y="8464626"/>
            <a:ext cx="2405" cy="11677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flipV="1">
            <a:off x="8534991" y="8508285"/>
            <a:ext cx="165973" cy="599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Connector 636"/>
          <p:cNvCxnSpPr/>
          <p:nvPr/>
        </p:nvCxnSpPr>
        <p:spPr>
          <a:xfrm flipV="1">
            <a:off x="4166390" y="5170126"/>
            <a:ext cx="0" cy="5134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Straight Connector 641"/>
          <p:cNvCxnSpPr/>
          <p:nvPr/>
        </p:nvCxnSpPr>
        <p:spPr>
          <a:xfrm>
            <a:off x="3428993" y="3448204"/>
            <a:ext cx="245" cy="102080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/>
          <p:cNvCxnSpPr/>
          <p:nvPr/>
        </p:nvCxnSpPr>
        <p:spPr>
          <a:xfrm flipV="1">
            <a:off x="2064869" y="4458084"/>
            <a:ext cx="1383769" cy="2886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Connector 644"/>
          <p:cNvCxnSpPr/>
          <p:nvPr/>
        </p:nvCxnSpPr>
        <p:spPr>
          <a:xfrm>
            <a:off x="2075652" y="4471654"/>
            <a:ext cx="14096" cy="1662653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Connector 646"/>
          <p:cNvCxnSpPr/>
          <p:nvPr/>
        </p:nvCxnSpPr>
        <p:spPr>
          <a:xfrm flipH="1">
            <a:off x="2108316" y="6109773"/>
            <a:ext cx="577015" cy="1093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Straight Connector 647"/>
          <p:cNvCxnSpPr/>
          <p:nvPr/>
        </p:nvCxnSpPr>
        <p:spPr>
          <a:xfrm flipH="1">
            <a:off x="2692902" y="5809547"/>
            <a:ext cx="285024" cy="299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 flipH="1">
            <a:off x="2691841" y="5931281"/>
            <a:ext cx="286085" cy="182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 flipH="1">
            <a:off x="2694248" y="6062406"/>
            <a:ext cx="309531" cy="5164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/>
          <p:cNvCxnSpPr/>
          <p:nvPr/>
        </p:nvCxnSpPr>
        <p:spPr>
          <a:xfrm rot="5606720">
            <a:off x="2809971" y="5975072"/>
            <a:ext cx="26253" cy="254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traight Connector 652"/>
          <p:cNvCxnSpPr/>
          <p:nvPr/>
        </p:nvCxnSpPr>
        <p:spPr>
          <a:xfrm flipH="1" flipV="1">
            <a:off x="2695124" y="6113996"/>
            <a:ext cx="292216" cy="562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Connector 654"/>
          <p:cNvCxnSpPr/>
          <p:nvPr/>
        </p:nvCxnSpPr>
        <p:spPr>
          <a:xfrm flipH="1" flipV="1">
            <a:off x="2692570" y="6118608"/>
            <a:ext cx="294770" cy="15126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flipH="1" flipV="1">
            <a:off x="2694851" y="6118537"/>
            <a:ext cx="292489" cy="2790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flipH="1" flipV="1">
            <a:off x="2695077" y="6114785"/>
            <a:ext cx="301107" cy="40220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flipH="1" flipV="1">
            <a:off x="2695289" y="6111260"/>
            <a:ext cx="255396" cy="49340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>
            <a:off x="7114168" y="6250013"/>
            <a:ext cx="5715" cy="330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flipH="1">
            <a:off x="7166635" y="6240860"/>
            <a:ext cx="4495" cy="4517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>
            <a:off x="6724511" y="6236097"/>
            <a:ext cx="1160" cy="1954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Connector 665"/>
          <p:cNvCxnSpPr/>
          <p:nvPr/>
        </p:nvCxnSpPr>
        <p:spPr>
          <a:xfrm>
            <a:off x="5464901" y="6407929"/>
            <a:ext cx="1260770" cy="14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Straight Connector 666"/>
          <p:cNvCxnSpPr/>
          <p:nvPr/>
        </p:nvCxnSpPr>
        <p:spPr>
          <a:xfrm flipH="1">
            <a:off x="6779088" y="6235412"/>
            <a:ext cx="1905" cy="3016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/>
          <p:cNvCxnSpPr/>
          <p:nvPr/>
        </p:nvCxnSpPr>
        <p:spPr>
          <a:xfrm>
            <a:off x="5755213" y="6502717"/>
            <a:ext cx="1033879" cy="147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30200"/>
            <a:ext cx="8547100" cy="882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3276600" y="450850"/>
            <a:ext cx="4114800" cy="2381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Door is at home position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Door is going up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Door is at the rotatable position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4. Door is rotating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5. Door is at opened position</a:t>
            </a:r>
          </a:p>
          <a:p>
            <a:r>
              <a:rPr lang="en-US" sz="1300" dirty="0">
                <a:solidFill>
                  <a:schemeClr val="tx1"/>
                </a:solidFill>
              </a:rPr>
              <a:t>6</a:t>
            </a:r>
            <a:r>
              <a:rPr lang="en-US" sz="1300" dirty="0" smtClean="0">
                <a:solidFill>
                  <a:schemeClr val="tx1"/>
                </a:solidFill>
              </a:rPr>
              <a:t>. Door is rotating reverse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7. Door is at the rotatable position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8. Door is going down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9. Door is at home position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10. Completed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500" y="482600"/>
            <a:ext cx="2565400" cy="105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 test</a:t>
            </a:r>
            <a:endParaRPr lang="en-US" dirty="0"/>
          </a:p>
        </p:txBody>
      </p:sp>
      <p:sp>
        <p:nvSpPr>
          <p:cNvPr id="269" name="Rectangle 268"/>
          <p:cNvSpPr/>
          <p:nvPr/>
        </p:nvSpPr>
        <p:spPr>
          <a:xfrm>
            <a:off x="7531100" y="450850"/>
            <a:ext cx="1295400" cy="2381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N.O</a:t>
            </a:r>
            <a:endParaRPr lang="en-US" sz="1300" dirty="0" smtClean="0">
              <a:solidFill>
                <a:schemeClr val="tx1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71500" y="288925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Hopper test</a:t>
            </a:r>
            <a:endParaRPr lang="en-US" dirty="0"/>
          </a:p>
        </p:txBody>
      </p:sp>
      <p:sp>
        <p:nvSpPr>
          <p:cNvPr id="271" name="Rectangle 270"/>
          <p:cNvSpPr/>
          <p:nvPr/>
        </p:nvSpPr>
        <p:spPr>
          <a:xfrm>
            <a:off x="3276600" y="288925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Hopper is opening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Hopper is closing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Completed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7531100" y="288925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571500" y="387350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 test</a:t>
            </a:r>
            <a:endParaRPr lang="en-US" dirty="0"/>
          </a:p>
        </p:txBody>
      </p:sp>
      <p:sp>
        <p:nvSpPr>
          <p:cNvPr id="274" name="Rectangle 273"/>
          <p:cNvSpPr/>
          <p:nvPr/>
        </p:nvSpPr>
        <p:spPr>
          <a:xfrm>
            <a:off x="3276600" y="387350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Display #1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Display #2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Completed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7531100" y="387350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571500" y="485775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 test</a:t>
            </a:r>
            <a:endParaRPr lang="en-US" dirty="0"/>
          </a:p>
        </p:txBody>
      </p:sp>
      <p:sp>
        <p:nvSpPr>
          <p:cNvPr id="277" name="Rectangle 276"/>
          <p:cNvSpPr/>
          <p:nvPr/>
        </p:nvSpPr>
        <p:spPr>
          <a:xfrm>
            <a:off x="3276600" y="485775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test #1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test #2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Completed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7531100" y="485775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9334500" y="27051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</a:t>
            </a:r>
            <a:endParaRPr lang="en-US" dirty="0"/>
          </a:p>
        </p:txBody>
      </p:sp>
      <p:sp>
        <p:nvSpPr>
          <p:cNvPr id="281" name="Rectangle 280"/>
          <p:cNvSpPr/>
          <p:nvPr/>
        </p:nvSpPr>
        <p:spPr>
          <a:xfrm>
            <a:off x="10553700" y="2705100"/>
            <a:ext cx="14097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##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118600" y="330200"/>
            <a:ext cx="3543300" cy="882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9334500" y="3301206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Humi</a:t>
            </a:r>
            <a:endParaRPr lang="en-US" dirty="0"/>
          </a:p>
        </p:txBody>
      </p:sp>
      <p:sp>
        <p:nvSpPr>
          <p:cNvPr id="285" name="Rectangle 284"/>
          <p:cNvSpPr/>
          <p:nvPr/>
        </p:nvSpPr>
        <p:spPr>
          <a:xfrm>
            <a:off x="10553700" y="3301206"/>
            <a:ext cx="14097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>
                <a:solidFill>
                  <a:schemeClr val="tx1"/>
                </a:solidFill>
              </a:rPr>
              <a:t>##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571500" y="584200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QR scanner test</a:t>
            </a:r>
            <a:endParaRPr lang="en-US" dirty="0"/>
          </a:p>
        </p:txBody>
      </p:sp>
      <p:sp>
        <p:nvSpPr>
          <p:cNvPr id="291" name="Rectangle 290"/>
          <p:cNvSpPr/>
          <p:nvPr/>
        </p:nvSpPr>
        <p:spPr>
          <a:xfrm>
            <a:off x="3276600" y="584200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Scan QR code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Scanned and your QR is :  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Completed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531100" y="584200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9334500" y="482600"/>
            <a:ext cx="12192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Hall effect sensor #1</a:t>
            </a:r>
            <a:endParaRPr lang="en-US" sz="1500" dirty="0"/>
          </a:p>
        </p:txBody>
      </p:sp>
      <p:sp>
        <p:nvSpPr>
          <p:cNvPr id="296" name="Rectangle 295"/>
          <p:cNvSpPr/>
          <p:nvPr/>
        </p:nvSpPr>
        <p:spPr>
          <a:xfrm>
            <a:off x="9334500" y="1012825"/>
            <a:ext cx="12192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Hall effect sensor #2</a:t>
            </a:r>
            <a:endParaRPr lang="en-US" sz="1500" dirty="0"/>
          </a:p>
        </p:txBody>
      </p:sp>
      <p:sp>
        <p:nvSpPr>
          <p:cNvPr id="298" name="Rectangle 297"/>
          <p:cNvSpPr/>
          <p:nvPr/>
        </p:nvSpPr>
        <p:spPr>
          <a:xfrm>
            <a:off x="9334500" y="1519238"/>
            <a:ext cx="12192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Hall effect sensor #3</a:t>
            </a:r>
            <a:endParaRPr lang="en-US" sz="1500" dirty="0"/>
          </a:p>
        </p:txBody>
      </p:sp>
      <p:sp>
        <p:nvSpPr>
          <p:cNvPr id="301" name="Rectangle 300"/>
          <p:cNvSpPr/>
          <p:nvPr/>
        </p:nvSpPr>
        <p:spPr>
          <a:xfrm>
            <a:off x="9334500" y="2035969"/>
            <a:ext cx="1219200" cy="454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/>
              <a:t>Hall effect sensor #4</a:t>
            </a:r>
            <a:endParaRPr lang="en-US" sz="1500" dirty="0"/>
          </a:p>
        </p:txBody>
      </p:sp>
      <p:sp>
        <p:nvSpPr>
          <p:cNvPr id="5" name="Oval 4"/>
          <p:cNvSpPr/>
          <p:nvPr/>
        </p:nvSpPr>
        <p:spPr>
          <a:xfrm>
            <a:off x="10744200" y="482600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11379200" y="492125"/>
            <a:ext cx="482600" cy="454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10744200" y="993775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11379200" y="1003300"/>
            <a:ext cx="482600" cy="454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10756900" y="1514476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11391900" y="1524001"/>
            <a:ext cx="482600" cy="454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10769600" y="2025651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11404600" y="2035176"/>
            <a:ext cx="482600" cy="4540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571500" y="682625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Cooling fan</a:t>
            </a:r>
            <a:endParaRPr lang="en-US" dirty="0"/>
          </a:p>
        </p:txBody>
      </p:sp>
      <p:sp>
        <p:nvSpPr>
          <p:cNvPr id="315" name="Rectangle 314"/>
          <p:cNvSpPr/>
          <p:nvPr/>
        </p:nvSpPr>
        <p:spPr>
          <a:xfrm>
            <a:off x="3276600" y="682625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Fan #1 operation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Fan #2 operation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3. Completed</a:t>
            </a:r>
          </a:p>
        </p:txBody>
      </p:sp>
      <p:sp>
        <p:nvSpPr>
          <p:cNvPr id="316" name="Rectangle 315"/>
          <p:cNvSpPr/>
          <p:nvPr/>
        </p:nvSpPr>
        <p:spPr>
          <a:xfrm>
            <a:off x="7531100" y="682625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317" name="Rectangle 316"/>
          <p:cNvSpPr/>
          <p:nvPr/>
        </p:nvSpPr>
        <p:spPr>
          <a:xfrm>
            <a:off x="571500" y="7772400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cell test</a:t>
            </a:r>
            <a:endParaRPr lang="en-US" dirty="0"/>
          </a:p>
        </p:txBody>
      </p:sp>
      <p:sp>
        <p:nvSpPr>
          <p:cNvPr id="318" name="Rectangle 317"/>
          <p:cNvSpPr/>
          <p:nvPr/>
        </p:nvSpPr>
        <p:spPr>
          <a:xfrm>
            <a:off x="3276600" y="7772400"/>
            <a:ext cx="41148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0. Start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1. Your weight is :</a:t>
            </a:r>
          </a:p>
          <a:p>
            <a:r>
              <a:rPr lang="en-US" sz="1300" dirty="0" smtClean="0">
                <a:solidFill>
                  <a:schemeClr val="tx1"/>
                </a:solidFill>
              </a:rPr>
              <a:t>2. Completed</a:t>
            </a:r>
          </a:p>
        </p:txBody>
      </p:sp>
      <p:sp>
        <p:nvSpPr>
          <p:cNvPr id="319" name="Rectangle 318"/>
          <p:cNvSpPr/>
          <p:nvPr/>
        </p:nvSpPr>
        <p:spPr>
          <a:xfrm>
            <a:off x="7531100" y="7772400"/>
            <a:ext cx="1295400" cy="844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/>
                </a:solidFill>
              </a:rPr>
              <a:t>O.K / 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  <a:p>
            <a:r>
              <a:rPr lang="en-US" sz="1300" dirty="0">
                <a:solidFill>
                  <a:schemeClr val="tx1"/>
                </a:solidFill>
              </a:rPr>
              <a:t>O.K / </a:t>
            </a:r>
            <a:r>
              <a:rPr lang="en-US" sz="1300" dirty="0" smtClean="0">
                <a:solidFill>
                  <a:schemeClr val="tx1"/>
                </a:solidFill>
              </a:rPr>
              <a:t>N.O</a:t>
            </a:r>
          </a:p>
        </p:txBody>
      </p:sp>
      <p:sp>
        <p:nvSpPr>
          <p:cNvPr id="320" name="Rectangle 319"/>
          <p:cNvSpPr/>
          <p:nvPr/>
        </p:nvSpPr>
        <p:spPr>
          <a:xfrm>
            <a:off x="584200" y="868045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Tare</a:t>
            </a:r>
            <a:endParaRPr lang="en-US" sz="1800" dirty="0"/>
          </a:p>
        </p:txBody>
      </p:sp>
      <p:sp>
        <p:nvSpPr>
          <p:cNvPr id="321" name="Rectangle 320"/>
          <p:cNvSpPr/>
          <p:nvPr/>
        </p:nvSpPr>
        <p:spPr>
          <a:xfrm>
            <a:off x="1803400" y="8689181"/>
            <a:ext cx="13335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Calibration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401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4400" y="330200"/>
            <a:ext cx="8547100" cy="882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89500" y="990600"/>
            <a:ext cx="2565400" cy="1054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Door open test</a:t>
            </a:r>
            <a:endParaRPr lang="en-US" dirty="0"/>
          </a:p>
        </p:txBody>
      </p:sp>
      <p:sp>
        <p:nvSpPr>
          <p:cNvPr id="270" name="Rectangle 269"/>
          <p:cNvSpPr/>
          <p:nvPr/>
        </p:nvSpPr>
        <p:spPr>
          <a:xfrm>
            <a:off x="4889500" y="228282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Hopper test</a:t>
            </a:r>
            <a:endParaRPr lang="en-US" dirty="0"/>
          </a:p>
        </p:txBody>
      </p:sp>
      <p:sp>
        <p:nvSpPr>
          <p:cNvPr id="273" name="Rectangle 272"/>
          <p:cNvSpPr/>
          <p:nvPr/>
        </p:nvSpPr>
        <p:spPr>
          <a:xfrm>
            <a:off x="4889500" y="326707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 test</a:t>
            </a:r>
            <a:endParaRPr lang="en-US" dirty="0"/>
          </a:p>
        </p:txBody>
      </p:sp>
      <p:sp>
        <p:nvSpPr>
          <p:cNvPr id="276" name="Rectangle 275"/>
          <p:cNvSpPr/>
          <p:nvPr/>
        </p:nvSpPr>
        <p:spPr>
          <a:xfrm>
            <a:off x="4889500" y="425132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Speaker test</a:t>
            </a:r>
            <a:endParaRPr lang="en-US" dirty="0"/>
          </a:p>
        </p:txBody>
      </p:sp>
      <p:sp>
        <p:nvSpPr>
          <p:cNvPr id="289" name="Rectangle 288"/>
          <p:cNvSpPr/>
          <p:nvPr/>
        </p:nvSpPr>
        <p:spPr>
          <a:xfrm>
            <a:off x="4889500" y="523557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QR scanner test</a:t>
            </a:r>
            <a:endParaRPr lang="en-US" dirty="0"/>
          </a:p>
        </p:txBody>
      </p:sp>
      <p:sp>
        <p:nvSpPr>
          <p:cNvPr id="314" name="Rectangle 313"/>
          <p:cNvSpPr/>
          <p:nvPr/>
        </p:nvSpPr>
        <p:spPr>
          <a:xfrm>
            <a:off x="4889500" y="621982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Cooling fan</a:t>
            </a:r>
            <a:endParaRPr lang="en-US" dirty="0"/>
          </a:p>
        </p:txBody>
      </p:sp>
      <p:sp>
        <p:nvSpPr>
          <p:cNvPr id="317" name="Rectangle 316"/>
          <p:cNvSpPr/>
          <p:nvPr/>
        </p:nvSpPr>
        <p:spPr>
          <a:xfrm>
            <a:off x="4889500" y="7165975"/>
            <a:ext cx="2565400" cy="844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 cell test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2549" y="247650"/>
            <a:ext cx="15573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Main page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936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6300" y="24765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4686300" y="1049988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1. Door </a:t>
            </a:r>
            <a:r>
              <a:rPr lang="en-US" sz="1800" dirty="0">
                <a:solidFill>
                  <a:schemeClr val="tx1"/>
                </a:solidFill>
              </a:rPr>
              <a:t>is at </a:t>
            </a:r>
            <a:r>
              <a:rPr lang="en-US" sz="1800" dirty="0" smtClean="0">
                <a:solidFill>
                  <a:schemeClr val="tx1"/>
                </a:solidFill>
              </a:rPr>
              <a:t>home position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(1. Please check hall effect sensor)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91" y="1075388"/>
            <a:ext cx="541968" cy="584200"/>
          </a:xfrm>
          <a:prstGeom prst="rect">
            <a:avLst/>
          </a:prstGeom>
        </p:spPr>
      </p:pic>
      <p:sp>
        <p:nvSpPr>
          <p:cNvPr id="49" name="Rounded Rectangle 48"/>
          <p:cNvSpPr/>
          <p:nvPr/>
        </p:nvSpPr>
        <p:spPr>
          <a:xfrm>
            <a:off x="4686300" y="185232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2. Door is going up 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4686300" y="2652712"/>
            <a:ext cx="3486150" cy="841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. Door is at rotatable position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(3. </a:t>
            </a:r>
            <a:r>
              <a:rPr lang="en-US" sz="1800" dirty="0">
                <a:solidFill>
                  <a:schemeClr val="tx1"/>
                </a:solidFill>
              </a:rPr>
              <a:t>Please check hall effect sensor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94" y="2794001"/>
            <a:ext cx="541968" cy="58420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686300" y="3600085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4</a:t>
            </a:r>
            <a:r>
              <a:rPr lang="en-US" sz="1800" dirty="0" smtClean="0">
                <a:solidFill>
                  <a:schemeClr val="tx1"/>
                </a:solidFill>
              </a:rPr>
              <a:t>. Door is rotating 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686300" y="4400471"/>
            <a:ext cx="3486150" cy="841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5. Door is at opened position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(5. </a:t>
            </a:r>
            <a:r>
              <a:rPr lang="en-US" sz="1800" dirty="0">
                <a:solidFill>
                  <a:schemeClr val="tx1"/>
                </a:solidFill>
              </a:rPr>
              <a:t>Please check hall effect sensor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686300" y="5347844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6. Door is rotating reverse–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686300" y="6148230"/>
            <a:ext cx="3486150" cy="8413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7. Door is at rotatable position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(7. </a:t>
            </a:r>
            <a:r>
              <a:rPr lang="en-US" sz="1800" dirty="0">
                <a:solidFill>
                  <a:schemeClr val="tx1"/>
                </a:solidFill>
              </a:rPr>
              <a:t>Please check hall effect sensor</a:t>
            </a:r>
            <a:r>
              <a:rPr lang="en-US" sz="1800" dirty="0" smtClean="0">
                <a:solidFill>
                  <a:schemeClr val="tx1"/>
                </a:solidFill>
              </a:rPr>
              <a:t>)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6300" y="7095603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8. Door is going down 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686300" y="7904863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9</a:t>
            </a:r>
            <a:r>
              <a:rPr lang="en-US" sz="1800" dirty="0" smtClean="0">
                <a:solidFill>
                  <a:schemeClr val="tx1"/>
                </a:solidFill>
              </a:rPr>
              <a:t>. Door </a:t>
            </a:r>
            <a:r>
              <a:rPr lang="en-US" sz="1800" dirty="0">
                <a:solidFill>
                  <a:schemeClr val="tx1"/>
                </a:solidFill>
              </a:rPr>
              <a:t>is at </a:t>
            </a:r>
            <a:r>
              <a:rPr lang="en-US" sz="1800" dirty="0" smtClean="0">
                <a:solidFill>
                  <a:schemeClr val="tx1"/>
                </a:solidFill>
              </a:rPr>
              <a:t>home position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(9. Please check hall effect sensor)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91" y="4512614"/>
            <a:ext cx="541968" cy="58420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94" y="6231227"/>
            <a:ext cx="541968" cy="5842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91" y="7949840"/>
            <a:ext cx="541968" cy="584200"/>
          </a:xfrm>
          <a:prstGeom prst="rect">
            <a:avLst/>
          </a:prstGeom>
        </p:spPr>
      </p:pic>
      <p:sp>
        <p:nvSpPr>
          <p:cNvPr id="64" name="Rounded Rectangle 63"/>
          <p:cNvSpPr/>
          <p:nvPr/>
        </p:nvSpPr>
        <p:spPr>
          <a:xfrm>
            <a:off x="4686300" y="867441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4046423" y="1300510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/>
              <a:t>If fail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2133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Door open test</a:t>
            </a:r>
            <a:endParaRPr lang="en-US" sz="2500" dirty="0"/>
          </a:p>
        </p:txBody>
      </p:sp>
      <p:sp>
        <p:nvSpPr>
          <p:cNvPr id="69" name="Oval 68"/>
          <p:cNvSpPr/>
          <p:nvPr/>
        </p:nvSpPr>
        <p:spPr>
          <a:xfrm>
            <a:off x="8935559" y="1140475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955087" y="2846386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8955087" y="4561825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8935559" y="6292132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8907462" y="8019532"/>
            <a:ext cx="482600" cy="4540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6300" y="53975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6300" y="214442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. Hopper door opening 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6300" y="480829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2. Hopper door closing– Please check actual operation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86300" y="747216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7277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Hopper test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3355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6300" y="53975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6300" y="214442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. Display #1 : AEL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6300" y="480829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2. Display #2 : ARCS inlet system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86300" y="747216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4503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OLED test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531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5825" y="198358"/>
            <a:ext cx="8547100" cy="924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86300" y="539750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Start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686300" y="214442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. sound #1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686300" y="480829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chemeClr val="tx1"/>
                </a:solidFill>
              </a:rPr>
              <a:t>2. </a:t>
            </a:r>
            <a:r>
              <a:rPr lang="en-US" sz="1800" dirty="0">
                <a:solidFill>
                  <a:schemeClr val="tx1"/>
                </a:solidFill>
              </a:rPr>
              <a:t>s</a:t>
            </a:r>
            <a:r>
              <a:rPr lang="en-US" sz="1800" dirty="0" smtClean="0">
                <a:solidFill>
                  <a:schemeClr val="tx1"/>
                </a:solidFill>
              </a:rPr>
              <a:t>ound #2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686300" y="7472166"/>
            <a:ext cx="3486150" cy="694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9418159" y="8930490"/>
            <a:ext cx="1143000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Home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22549" y="247650"/>
            <a:ext cx="17879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Speaker test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350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2560</TotalTime>
  <Words>779</Words>
  <Application>Microsoft Office PowerPoint</Application>
  <PresentationFormat>A3 Paper (297x420 mm)</PresentationFormat>
  <Paragraphs>241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Kang</dc:creator>
  <cp:lastModifiedBy>KANG Kyungmin, Paul</cp:lastModifiedBy>
  <cp:revision>131</cp:revision>
  <dcterms:created xsi:type="dcterms:W3CDTF">2019-12-07T10:00:57Z</dcterms:created>
  <dcterms:modified xsi:type="dcterms:W3CDTF">2022-04-16T03:58:52Z</dcterms:modified>
</cp:coreProperties>
</file>