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660"/>
  </p:normalViewPr>
  <p:slideViewPr>
    <p:cSldViewPr snapToGrid="0">
      <p:cViewPr>
        <p:scale>
          <a:sx n="50" d="100"/>
          <a:sy n="50" d="100"/>
        </p:scale>
        <p:origin x="390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B39E-23AA-4127-8E36-0E4E24AF5B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F2B-6686-495C-8721-4B22C878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5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B39E-23AA-4127-8E36-0E4E24AF5B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F2B-6686-495C-8721-4B22C878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24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B39E-23AA-4127-8E36-0E4E24AF5B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F2B-6686-495C-8721-4B22C878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74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B39E-23AA-4127-8E36-0E4E24AF5B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F2B-6686-495C-8721-4B22C878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0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B39E-23AA-4127-8E36-0E4E24AF5B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F2B-6686-495C-8721-4B22C878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15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B39E-23AA-4127-8E36-0E4E24AF5B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F2B-6686-495C-8721-4B22C878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36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B39E-23AA-4127-8E36-0E4E24AF5B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F2B-6686-495C-8721-4B22C878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2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B39E-23AA-4127-8E36-0E4E24AF5B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F2B-6686-495C-8721-4B22C878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10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B39E-23AA-4127-8E36-0E4E24AF5B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F2B-6686-495C-8721-4B22C878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0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B39E-23AA-4127-8E36-0E4E24AF5B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F2B-6686-495C-8721-4B22C878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38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B39E-23AA-4127-8E36-0E4E24AF5B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F2B-6686-495C-8721-4B22C878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27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8B39E-23AA-4127-8E36-0E4E24AF5B72}" type="datetimeFigureOut">
              <a:rPr lang="ko-KR" altLang="en-US" smtClean="0"/>
              <a:t>2023-02-10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BF2B-6686-495C-8721-4B22C8780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63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921C0-3181-4587-906C-417A2B2F6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800" y="2228849"/>
            <a:ext cx="5829300" cy="105039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데이터 베이스 </a:t>
            </a:r>
            <a:br>
              <a:rPr lang="en-US" altLang="ko-KR" dirty="0"/>
            </a:br>
            <a:r>
              <a:rPr lang="ko-KR" altLang="en-US" dirty="0"/>
              <a:t>실습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AEA32E-8DF9-42B2-A89C-F5DBD788E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HR </a:t>
            </a:r>
            <a:r>
              <a:rPr lang="ko-KR" altLang="en-US" dirty="0"/>
              <a:t>데이터 베이스 연습문제 </a:t>
            </a:r>
          </a:p>
        </p:txBody>
      </p:sp>
    </p:spTree>
    <p:extLst>
      <p:ext uri="{BB962C8B-B14F-4D97-AF65-F5344CB8AC3E}">
        <p14:creationId xmlns:p14="http://schemas.microsoft.com/office/powerpoint/2010/main" val="294663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41095CD-6CD4-40D7-B5D0-DFB82809EBE1}"/>
              </a:ext>
            </a:extLst>
          </p:cNvPr>
          <p:cNvSpPr txBox="1"/>
          <p:nvPr/>
        </p:nvSpPr>
        <p:spPr>
          <a:xfrm>
            <a:off x="203200" y="395584"/>
            <a:ext cx="6487886" cy="7879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1. 직책(</a:t>
            </a:r>
            <a:r>
              <a:rPr lang="ko-KR" altLang="en-US" sz="1100" dirty="0" err="1"/>
              <a:t>Job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Title</a:t>
            </a:r>
            <a:r>
              <a:rPr lang="ko-KR" altLang="en-US" sz="1100" dirty="0"/>
              <a:t>)이 </a:t>
            </a:r>
            <a:r>
              <a:rPr lang="ko-KR" altLang="en-US" sz="1100" dirty="0" err="1"/>
              <a:t>Sales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Manager인</a:t>
            </a:r>
            <a:r>
              <a:rPr lang="ko-KR" altLang="en-US" sz="1100" dirty="0"/>
              <a:t> 사원들의 </a:t>
            </a:r>
            <a:r>
              <a:rPr lang="ko-KR" altLang="en-US" sz="1100" dirty="0" err="1"/>
              <a:t>입사년도와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입사년도</a:t>
            </a:r>
            <a:r>
              <a:rPr lang="ko-KR" altLang="en-US" sz="1100" dirty="0"/>
              <a:t>(</a:t>
            </a:r>
            <a:r>
              <a:rPr lang="ko-KR" altLang="en-US" sz="1100" dirty="0" err="1"/>
              <a:t>hire_date</a:t>
            </a:r>
            <a:r>
              <a:rPr lang="ko-KR" altLang="en-US" sz="1100" dirty="0"/>
              <a:t>)별 평균 급여를 </a:t>
            </a:r>
            <a:r>
              <a:rPr lang="ko-KR" altLang="en-US" sz="1100" dirty="0" err="1"/>
              <a:t>출력하시오</a:t>
            </a:r>
            <a:r>
              <a:rPr lang="ko-KR" altLang="en-US" sz="1100" dirty="0"/>
              <a:t>. </a:t>
            </a:r>
          </a:p>
          <a:p>
            <a:r>
              <a:rPr lang="ko-KR" altLang="en-US" sz="1100" dirty="0"/>
              <a:t>  출력 시 년도를 기준으로 오름차순 </a:t>
            </a:r>
            <a:r>
              <a:rPr lang="ko-KR" altLang="en-US" sz="1100" dirty="0" err="1"/>
              <a:t>정렬하시오</a:t>
            </a:r>
            <a:r>
              <a:rPr lang="ko-KR" altLang="en-US" sz="1100" dirty="0"/>
              <a:t>. 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  <a:p>
            <a:r>
              <a:rPr lang="ko-KR" altLang="en-US" sz="1100" dirty="0"/>
              <a:t>2. 각 도시(</a:t>
            </a:r>
            <a:r>
              <a:rPr lang="ko-KR" altLang="en-US" sz="1100" dirty="0" err="1"/>
              <a:t>city</a:t>
            </a:r>
            <a:r>
              <a:rPr lang="ko-KR" altLang="en-US" sz="1100" dirty="0"/>
              <a:t>)에 있는 모든 부서 직원들의 평균급여를 조회하고자 한다. </a:t>
            </a:r>
          </a:p>
          <a:p>
            <a:r>
              <a:rPr lang="ko-KR" altLang="en-US" sz="1100" dirty="0"/>
              <a:t> 평균급여가 가장 낮은 도시부터 도시명(</a:t>
            </a:r>
            <a:r>
              <a:rPr lang="ko-KR" altLang="en-US" sz="1100" dirty="0" err="1"/>
              <a:t>city</a:t>
            </a:r>
            <a:r>
              <a:rPr lang="ko-KR" altLang="en-US" sz="1100" dirty="0"/>
              <a:t>)과 평균연봉, 해당 도시의 직원수를 </a:t>
            </a:r>
            <a:r>
              <a:rPr lang="ko-KR" altLang="en-US" sz="1100" dirty="0" err="1"/>
              <a:t>출력하시오</a:t>
            </a:r>
            <a:r>
              <a:rPr lang="ko-KR" altLang="en-US" sz="1100" dirty="0"/>
              <a:t>. </a:t>
            </a:r>
          </a:p>
          <a:p>
            <a:r>
              <a:rPr lang="ko-KR" altLang="en-US" sz="1100" dirty="0"/>
              <a:t> 단, 도시에 근 </a:t>
            </a:r>
            <a:r>
              <a:rPr lang="ko-KR" altLang="en-US" sz="1100" dirty="0" err="1"/>
              <a:t>무하는</a:t>
            </a:r>
            <a:r>
              <a:rPr lang="ko-KR" altLang="en-US" sz="1100" dirty="0"/>
              <a:t> 직원이 10명 이상인 곳은 제외하고 </a:t>
            </a:r>
            <a:r>
              <a:rPr lang="ko-KR" altLang="en-US" sz="1100" dirty="0" err="1"/>
              <a:t>조회하시오</a:t>
            </a:r>
            <a:r>
              <a:rPr lang="ko-KR" altLang="en-US" sz="1100" dirty="0"/>
              <a:t>. 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  <a:p>
            <a:r>
              <a:rPr lang="ko-KR" altLang="en-US" sz="1100" dirty="0"/>
              <a:t>3.‘Public  </a:t>
            </a:r>
            <a:r>
              <a:rPr lang="ko-KR" altLang="en-US" sz="1100" dirty="0" err="1"/>
              <a:t>Accountant’의</a:t>
            </a:r>
            <a:r>
              <a:rPr lang="ko-KR" altLang="en-US" sz="1100" dirty="0"/>
              <a:t> 직책(</a:t>
            </a:r>
            <a:r>
              <a:rPr lang="ko-KR" altLang="en-US" sz="1100" dirty="0" err="1"/>
              <a:t>job_title</a:t>
            </a:r>
            <a:r>
              <a:rPr lang="ko-KR" altLang="en-US" sz="1100" dirty="0"/>
              <a:t>)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과거에 근무한 적이 있는 모든 사원의 사번과 이름을 </a:t>
            </a:r>
            <a:r>
              <a:rPr lang="ko-KR" altLang="en-US" sz="1100" dirty="0" err="1"/>
              <a:t>출력하시오</a:t>
            </a:r>
            <a:r>
              <a:rPr lang="ko-KR" altLang="en-US" sz="1100" dirty="0"/>
              <a:t>. </a:t>
            </a:r>
          </a:p>
          <a:p>
            <a:r>
              <a:rPr lang="ko-KR" altLang="en-US" sz="1100" dirty="0"/>
              <a:t>  (현재 ‘Public </a:t>
            </a:r>
            <a:r>
              <a:rPr lang="ko-KR" altLang="en-US" sz="1100" dirty="0" err="1"/>
              <a:t>Accountant’의</a:t>
            </a:r>
            <a:r>
              <a:rPr lang="ko-KR" altLang="en-US" sz="1100" dirty="0"/>
              <a:t> 직책(</a:t>
            </a:r>
            <a:r>
              <a:rPr lang="ko-KR" altLang="en-US" sz="1100" dirty="0" err="1"/>
              <a:t>job_title</a:t>
            </a:r>
            <a:r>
              <a:rPr lang="ko-KR" altLang="en-US" sz="1100" dirty="0"/>
              <a:t>)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근무하는 사원은 고려 하지 않는다.)      </a:t>
            </a:r>
          </a:p>
          <a:p>
            <a:r>
              <a:rPr lang="ko-KR" altLang="en-US" sz="1100" dirty="0"/>
              <a:t>  이름은 </a:t>
            </a:r>
            <a:r>
              <a:rPr lang="ko-KR" altLang="en-US" sz="1100" dirty="0" err="1"/>
              <a:t>first_name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last_name을</a:t>
            </a:r>
            <a:r>
              <a:rPr lang="ko-KR" altLang="en-US" sz="1100" dirty="0"/>
              <a:t> 아래의 실행결과와 같이 출력한다. 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4. 자신의 매니저보다 연봉(</a:t>
            </a:r>
            <a:r>
              <a:rPr lang="ko-KR" altLang="en-US" sz="1100" dirty="0" err="1"/>
              <a:t>salary</a:t>
            </a:r>
            <a:r>
              <a:rPr lang="ko-KR" altLang="en-US" sz="1100" dirty="0"/>
              <a:t>)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많이 받는 직원들의 성(</a:t>
            </a:r>
            <a:r>
              <a:rPr lang="ko-KR" altLang="en-US" sz="1100" dirty="0" err="1"/>
              <a:t>last_name</a:t>
            </a:r>
            <a:r>
              <a:rPr lang="ko-KR" altLang="en-US" sz="1100" dirty="0"/>
              <a:t>)과 연봉(</a:t>
            </a:r>
            <a:r>
              <a:rPr lang="ko-KR" altLang="en-US" sz="1100" dirty="0" err="1"/>
              <a:t>salary</a:t>
            </a:r>
            <a:r>
              <a:rPr lang="ko-KR" altLang="en-US" sz="1100" dirty="0"/>
              <a:t>)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출력하시오</a:t>
            </a:r>
            <a:r>
              <a:rPr lang="ko-KR" altLang="en-US" sz="1100" dirty="0"/>
              <a:t>. 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5. </a:t>
            </a:r>
            <a:r>
              <a:rPr lang="en-US" altLang="ko-KR" sz="1100" dirty="0"/>
              <a:t>1998</a:t>
            </a:r>
            <a:r>
              <a:rPr lang="ko-KR" altLang="en-US" sz="1100" dirty="0"/>
              <a:t>년</a:t>
            </a:r>
            <a:r>
              <a:rPr lang="en-US" altLang="ko-KR" sz="1100" dirty="0"/>
              <a:t>~1999</a:t>
            </a:r>
            <a:r>
              <a:rPr lang="ko-KR" altLang="en-US" sz="1100" dirty="0"/>
              <a:t>년에 입사(</a:t>
            </a:r>
            <a:r>
              <a:rPr lang="ko-KR" altLang="en-US" sz="1100" dirty="0" err="1"/>
              <a:t>hire_date</a:t>
            </a:r>
            <a:r>
              <a:rPr lang="ko-KR" altLang="en-US" sz="1100" dirty="0"/>
              <a:t>)한 직원들의 사번(</a:t>
            </a:r>
            <a:r>
              <a:rPr lang="ko-KR" altLang="en-US" sz="1100" dirty="0" err="1"/>
              <a:t>employee_id</a:t>
            </a:r>
            <a:r>
              <a:rPr lang="ko-KR" altLang="en-US" sz="1100" dirty="0"/>
              <a:t>), 이름(</a:t>
            </a:r>
            <a:r>
              <a:rPr lang="ko-KR" altLang="en-US" sz="1100" dirty="0" err="1"/>
              <a:t>first_name</a:t>
            </a:r>
            <a:r>
              <a:rPr lang="ko-KR" altLang="en-US" sz="1100" dirty="0"/>
              <a:t>), 성(</a:t>
            </a:r>
            <a:r>
              <a:rPr lang="ko-KR" altLang="en-US" sz="1100" dirty="0" err="1"/>
              <a:t>last_name</a:t>
            </a:r>
            <a:r>
              <a:rPr lang="ko-KR" altLang="en-US" sz="1100" dirty="0"/>
              <a:t>), </a:t>
            </a:r>
          </a:p>
          <a:p>
            <a:r>
              <a:rPr lang="ko-KR" altLang="en-US" sz="1100" dirty="0"/>
              <a:t>   부서명(</a:t>
            </a:r>
            <a:r>
              <a:rPr lang="ko-KR" altLang="en-US" sz="1100" dirty="0" err="1"/>
              <a:t>department_name</a:t>
            </a:r>
            <a:r>
              <a:rPr lang="ko-KR" altLang="en-US" sz="1100" dirty="0"/>
              <a:t>)을 조회합니다.  </a:t>
            </a:r>
          </a:p>
          <a:p>
            <a:r>
              <a:rPr lang="ko-KR" altLang="en-US" sz="1100" dirty="0"/>
              <a:t>   이때, 부서에 배치되지 않은 직원의 경우, ‘&lt;</a:t>
            </a:r>
            <a:r>
              <a:rPr lang="ko-KR" altLang="en-US" sz="1100" dirty="0" err="1"/>
              <a:t>Not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Assigned</a:t>
            </a:r>
            <a:r>
              <a:rPr lang="ko-KR" altLang="en-US" sz="1100" dirty="0"/>
              <a:t>&gt;’로 </a:t>
            </a:r>
            <a:r>
              <a:rPr lang="ko-KR" altLang="en-US" sz="1100" dirty="0" err="1"/>
              <a:t>출력하시오</a:t>
            </a:r>
            <a:r>
              <a:rPr lang="ko-KR" altLang="en-US" sz="1100" dirty="0"/>
              <a:t>. </a:t>
            </a:r>
          </a:p>
          <a:p>
            <a:endParaRPr lang="ko-KR" altLang="en-US" sz="1100" dirty="0"/>
          </a:p>
          <a:p>
            <a:endParaRPr lang="ko-KR" altLang="en-US" sz="1100" dirty="0"/>
          </a:p>
          <a:p>
            <a:endParaRPr lang="ko-KR" altLang="en-US" sz="1100" dirty="0"/>
          </a:p>
          <a:p>
            <a:endParaRPr lang="ko-KR" altLang="en-US" sz="11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411A1FC-479B-4EF4-9EF6-E04E53349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2" y="947142"/>
            <a:ext cx="2799745" cy="81307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2484CE4-230A-44AA-8E01-251FEC1FA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42" y="2562656"/>
            <a:ext cx="2386013" cy="8472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385C6EB-B677-45B8-8D78-E5F23F6CC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03" y="4513703"/>
            <a:ext cx="4040820" cy="55359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B213991-B8A1-4E80-B3BB-3D12B7CAC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03" y="5878338"/>
            <a:ext cx="3249687" cy="55191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BB06B62-1521-4DBC-A6BE-4FD2CE6C7D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603" y="7712636"/>
            <a:ext cx="3726180" cy="8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41095CD-6CD4-40D7-B5D0-DFB82809EBE1}"/>
              </a:ext>
            </a:extLst>
          </p:cNvPr>
          <p:cNvSpPr txBox="1"/>
          <p:nvPr/>
        </p:nvSpPr>
        <p:spPr>
          <a:xfrm>
            <a:off x="203200" y="395584"/>
            <a:ext cx="6487886" cy="821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6. 업무명(</a:t>
            </a:r>
            <a:r>
              <a:rPr lang="ko-KR" altLang="en-US" sz="1100" dirty="0" err="1"/>
              <a:t>job_title</a:t>
            </a:r>
            <a:r>
              <a:rPr lang="ko-KR" altLang="en-US" sz="1100" dirty="0"/>
              <a:t>)이 ‘</a:t>
            </a:r>
            <a:r>
              <a:rPr lang="ko-KR" altLang="en-US" sz="1100" dirty="0" err="1"/>
              <a:t>Sales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Representative’인</a:t>
            </a:r>
            <a:r>
              <a:rPr lang="ko-KR" altLang="en-US" sz="1100" dirty="0"/>
              <a:t> 직원 중에서 연봉(</a:t>
            </a:r>
            <a:r>
              <a:rPr lang="ko-KR" altLang="en-US" sz="1100" dirty="0" err="1"/>
              <a:t>salary</a:t>
            </a:r>
            <a:r>
              <a:rPr lang="ko-KR" altLang="en-US" sz="1100" dirty="0"/>
              <a:t>)이 9,000이상, 10,000 이하인 </a:t>
            </a:r>
          </a:p>
          <a:p>
            <a:r>
              <a:rPr lang="ko-KR" altLang="en-US" sz="1100" dirty="0"/>
              <a:t>    직원들의 이름(</a:t>
            </a:r>
            <a:r>
              <a:rPr lang="ko-KR" altLang="en-US" sz="1100" dirty="0" err="1"/>
              <a:t>first_name</a:t>
            </a:r>
            <a:r>
              <a:rPr lang="ko-KR" altLang="en-US" sz="1100" dirty="0"/>
              <a:t>), 성(</a:t>
            </a:r>
            <a:r>
              <a:rPr lang="ko-KR" altLang="en-US" sz="1100" dirty="0" err="1"/>
              <a:t>last_name</a:t>
            </a:r>
            <a:r>
              <a:rPr lang="ko-KR" altLang="en-US" sz="1100" dirty="0"/>
              <a:t>)과 연봉(</a:t>
            </a:r>
            <a:r>
              <a:rPr lang="ko-KR" altLang="en-US" sz="1100" dirty="0" err="1"/>
              <a:t>salary</a:t>
            </a:r>
            <a:r>
              <a:rPr lang="ko-KR" altLang="en-US" sz="1100" dirty="0"/>
              <a:t>)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출력하시오</a:t>
            </a:r>
            <a:endParaRPr lang="ko-KR" altLang="en-US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  <a:p>
            <a:r>
              <a:rPr lang="ko-KR" altLang="en-US" sz="1100" dirty="0"/>
              <a:t>7. 부서별로 가장 적은 급여를 받고 있는 직원의 이름, 부서이름, 급여를 </a:t>
            </a:r>
            <a:r>
              <a:rPr lang="ko-KR" altLang="en-US" sz="1100" dirty="0" err="1"/>
              <a:t>출력하시오</a:t>
            </a:r>
            <a:r>
              <a:rPr lang="ko-KR" altLang="en-US" sz="1100" dirty="0"/>
              <a:t>. </a:t>
            </a:r>
          </a:p>
          <a:p>
            <a:r>
              <a:rPr lang="ko-KR" altLang="en-US" sz="1100" dirty="0"/>
              <a:t>   이름은 </a:t>
            </a:r>
            <a:r>
              <a:rPr lang="ko-KR" altLang="en-US" sz="1100" dirty="0" err="1"/>
              <a:t>last_name만</a:t>
            </a:r>
            <a:r>
              <a:rPr lang="ko-KR" altLang="en-US" sz="1100" dirty="0"/>
              <a:t> 출력하며, 부서이름으로 오름차순 정렬하고, </a:t>
            </a:r>
          </a:p>
          <a:p>
            <a:r>
              <a:rPr lang="ko-KR" altLang="en-US" sz="1100" dirty="0"/>
              <a:t>   부서가 같은 경우 이름을 기준 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오름차순 정렬하여 출력합니다. 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  <a:p>
            <a:r>
              <a:rPr lang="ko-KR" altLang="en-US" sz="1100" dirty="0"/>
              <a:t>8. EMPLOYEES 테이블에서 급여를 많이 받는 순서대로 조회했을 때 결과처럼 6번째부터 10 번째까지</a:t>
            </a:r>
          </a:p>
          <a:p>
            <a:r>
              <a:rPr lang="ko-KR" altLang="en-US" sz="1100" dirty="0"/>
              <a:t> 5명의 </a:t>
            </a:r>
            <a:r>
              <a:rPr lang="ko-KR" altLang="en-US" sz="1100" dirty="0" err="1"/>
              <a:t>last_name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first_name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salary를</a:t>
            </a:r>
            <a:r>
              <a:rPr lang="ko-KR" altLang="en-US" sz="1100" dirty="0"/>
              <a:t> 조회하는 </a:t>
            </a:r>
            <a:r>
              <a:rPr lang="ko-KR" altLang="en-US" sz="1100" dirty="0" err="1"/>
              <a:t>sql문장을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작성하시오</a:t>
            </a:r>
            <a:r>
              <a:rPr lang="ko-KR" altLang="en-US" sz="1100" dirty="0"/>
              <a:t>.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  <a:p>
            <a:r>
              <a:rPr lang="ko-KR" altLang="en-US" sz="1100" dirty="0"/>
              <a:t>9. 사원의 부서가 속한 도시(</a:t>
            </a:r>
            <a:r>
              <a:rPr lang="ko-KR" altLang="en-US" sz="1100" dirty="0" err="1"/>
              <a:t>city</a:t>
            </a:r>
            <a:r>
              <a:rPr lang="ko-KR" altLang="en-US" sz="1100" dirty="0"/>
              <a:t>)가 ‘</a:t>
            </a:r>
            <a:r>
              <a:rPr lang="ko-KR" altLang="en-US" sz="1100" dirty="0" err="1"/>
              <a:t>Seattle’인</a:t>
            </a:r>
            <a:r>
              <a:rPr lang="ko-KR" altLang="en-US" sz="1100" dirty="0"/>
              <a:t> 사원의 이름, 해당 사원의 매니저 이름, 사원 의 부서이름을 </a:t>
            </a:r>
            <a:r>
              <a:rPr lang="ko-KR" altLang="en-US" sz="1100" dirty="0" err="1"/>
              <a:t>출력하시오</a:t>
            </a:r>
            <a:r>
              <a:rPr lang="ko-KR" altLang="en-US" sz="1100" dirty="0"/>
              <a:t>. </a:t>
            </a:r>
          </a:p>
          <a:p>
            <a:r>
              <a:rPr lang="ko-KR" altLang="en-US" sz="1100" dirty="0"/>
              <a:t>  이때 사원의 매니저가 없을 경우 ‘&lt;없음&gt;’이라고 </a:t>
            </a:r>
            <a:r>
              <a:rPr lang="ko-KR" altLang="en-US" sz="1100" dirty="0" err="1"/>
              <a:t>출력하시오</a:t>
            </a:r>
            <a:r>
              <a:rPr lang="ko-KR" altLang="en-US" sz="1100" dirty="0"/>
              <a:t>. 이름은 </a:t>
            </a:r>
            <a:r>
              <a:rPr lang="ko-KR" altLang="en-US" sz="1100" dirty="0" err="1"/>
              <a:t>last_name만</a:t>
            </a:r>
            <a:r>
              <a:rPr lang="ko-KR" altLang="en-US" sz="1100" dirty="0"/>
              <a:t> 출력하며, </a:t>
            </a:r>
          </a:p>
          <a:p>
            <a:r>
              <a:rPr lang="ko-KR" altLang="en-US" sz="1100" dirty="0"/>
              <a:t>  사원의 이름을 오름차순으로 </a:t>
            </a:r>
            <a:r>
              <a:rPr lang="ko-KR" altLang="en-US" sz="1100" dirty="0" err="1"/>
              <a:t>정렬하시오</a:t>
            </a:r>
            <a:r>
              <a:rPr lang="ko-KR" altLang="en-US" sz="1100" dirty="0"/>
              <a:t>. 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  <a:p>
            <a:r>
              <a:rPr lang="ko-KR" altLang="en-US" sz="1100" dirty="0"/>
              <a:t>10. 각 업무(</a:t>
            </a:r>
            <a:r>
              <a:rPr lang="ko-KR" altLang="en-US" sz="1100" dirty="0" err="1"/>
              <a:t>job</a:t>
            </a:r>
            <a:r>
              <a:rPr lang="ko-KR" altLang="en-US" sz="1100" dirty="0"/>
              <a:t>) 별로 연봉(</a:t>
            </a:r>
            <a:r>
              <a:rPr lang="ko-KR" altLang="en-US" sz="1100" dirty="0" err="1"/>
              <a:t>salary</a:t>
            </a:r>
            <a:r>
              <a:rPr lang="ko-KR" altLang="en-US" sz="1100" dirty="0"/>
              <a:t>)의 총합을 구하고자 한다. 연봉 총합이 가장 높은 업무부터 </a:t>
            </a:r>
          </a:p>
          <a:p>
            <a:r>
              <a:rPr lang="ko-KR" altLang="en-US" sz="1100" dirty="0"/>
              <a:t>  업무명(</a:t>
            </a:r>
            <a:r>
              <a:rPr lang="ko-KR" altLang="en-US" sz="1100" dirty="0" err="1"/>
              <a:t>job_title</a:t>
            </a:r>
            <a:r>
              <a:rPr lang="ko-KR" altLang="en-US" sz="1100" dirty="0"/>
              <a:t>)과 연봉 총합을 </a:t>
            </a:r>
            <a:r>
              <a:rPr lang="ko-KR" altLang="en-US" sz="1100" dirty="0" err="1"/>
              <a:t>조회하시오</a:t>
            </a:r>
            <a:r>
              <a:rPr lang="ko-KR" altLang="en-US" sz="1100" dirty="0"/>
              <a:t>. 단 </a:t>
            </a:r>
            <a:r>
              <a:rPr lang="ko-KR" altLang="en-US" sz="1100" dirty="0" err="1"/>
              <a:t>연봉총합이</a:t>
            </a:r>
            <a:r>
              <a:rPr lang="ko-KR" altLang="en-US" sz="1100" dirty="0"/>
              <a:t> 30,000보다 큰 업무만 </a:t>
            </a:r>
            <a:r>
              <a:rPr lang="ko-KR" altLang="en-US" sz="1100" dirty="0" err="1"/>
              <a:t>출력하시오</a:t>
            </a:r>
            <a:r>
              <a:rPr lang="ko-KR" altLang="en-US" sz="1100" dirty="0"/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82FE74-3178-4571-983B-CCEC0B3A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3" y="868680"/>
            <a:ext cx="1603058" cy="13825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1713FA-5326-4673-A815-5AED280A9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3" y="3003232"/>
            <a:ext cx="2240280" cy="10768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F16965-F796-43B2-96B7-FA087D495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4" y="4714127"/>
            <a:ext cx="2749918" cy="10768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EA7AC1-5AD1-4C79-BDA9-519E7ED8F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768" y="6786640"/>
            <a:ext cx="2648857" cy="10678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70C27D-A544-467C-8408-B75A86F4E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63" y="8466223"/>
            <a:ext cx="2168463" cy="136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2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41095CD-6CD4-40D7-B5D0-DFB82809EBE1}"/>
              </a:ext>
            </a:extLst>
          </p:cNvPr>
          <p:cNvSpPr txBox="1"/>
          <p:nvPr/>
        </p:nvSpPr>
        <p:spPr>
          <a:xfrm>
            <a:off x="203200" y="395584"/>
            <a:ext cx="6487886" cy="821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11. 각 사원(</a:t>
            </a:r>
            <a:r>
              <a:rPr lang="ko-KR" altLang="en-US" sz="1100" dirty="0" err="1"/>
              <a:t>employee</a:t>
            </a:r>
            <a:r>
              <a:rPr lang="ko-KR" altLang="en-US" sz="1100" dirty="0"/>
              <a:t>)에 대해서 사번(</a:t>
            </a:r>
            <a:r>
              <a:rPr lang="ko-KR" altLang="en-US" sz="1100" dirty="0" err="1"/>
              <a:t>employee_id</a:t>
            </a:r>
            <a:r>
              <a:rPr lang="ko-KR" altLang="en-US" sz="1100" dirty="0"/>
              <a:t>), 이름(</a:t>
            </a:r>
            <a:r>
              <a:rPr lang="ko-KR" altLang="en-US" sz="1100" dirty="0" err="1"/>
              <a:t>first_name</a:t>
            </a:r>
            <a:r>
              <a:rPr lang="ko-KR" altLang="en-US" sz="1100" dirty="0"/>
              <a:t>), 업무명(</a:t>
            </a:r>
            <a:r>
              <a:rPr lang="ko-KR" altLang="en-US" sz="1100" dirty="0" err="1"/>
              <a:t>job_title</a:t>
            </a:r>
            <a:r>
              <a:rPr lang="ko-KR" altLang="en-US" sz="1100" dirty="0"/>
              <a:t>), </a:t>
            </a:r>
          </a:p>
          <a:p>
            <a:r>
              <a:rPr lang="ko-KR" altLang="en-US" sz="1100" dirty="0"/>
              <a:t>    부서 명(</a:t>
            </a:r>
            <a:r>
              <a:rPr lang="ko-KR" altLang="en-US" sz="1100" dirty="0" err="1"/>
              <a:t>department_name</a:t>
            </a:r>
            <a:r>
              <a:rPr lang="ko-KR" altLang="en-US" sz="1100" dirty="0"/>
              <a:t>)을 </a:t>
            </a:r>
            <a:r>
              <a:rPr lang="ko-KR" altLang="en-US" sz="1100" dirty="0" err="1"/>
              <a:t>조회하시오</a:t>
            </a:r>
            <a:r>
              <a:rPr lang="ko-KR" altLang="en-US" sz="1100" dirty="0"/>
              <a:t>. </a:t>
            </a:r>
          </a:p>
          <a:p>
            <a:r>
              <a:rPr lang="ko-KR" altLang="en-US" sz="1100" dirty="0"/>
              <a:t>   단 도시명(</a:t>
            </a:r>
            <a:r>
              <a:rPr lang="ko-KR" altLang="en-US" sz="1100" dirty="0" err="1"/>
              <a:t>city</a:t>
            </a:r>
            <a:r>
              <a:rPr lang="ko-KR" altLang="en-US" sz="1100" dirty="0"/>
              <a:t>)이 ‘</a:t>
            </a:r>
            <a:r>
              <a:rPr lang="ko-KR" altLang="en-US" sz="1100" dirty="0" err="1"/>
              <a:t>Seattle’인</a:t>
            </a:r>
            <a:r>
              <a:rPr lang="ko-KR" altLang="en-US" sz="1100" dirty="0"/>
              <a:t> 지역(</a:t>
            </a:r>
            <a:r>
              <a:rPr lang="ko-KR" altLang="en-US" sz="1100" dirty="0" err="1"/>
              <a:t>location</a:t>
            </a:r>
            <a:r>
              <a:rPr lang="ko-KR" altLang="en-US" sz="1100" dirty="0"/>
              <a:t>)의 부서 (</a:t>
            </a:r>
            <a:r>
              <a:rPr lang="ko-KR" altLang="en-US" sz="1100" dirty="0" err="1"/>
              <a:t>department</a:t>
            </a:r>
            <a:r>
              <a:rPr lang="ko-KR" altLang="en-US" sz="1100" dirty="0"/>
              <a:t>)에 근무하는 직원을 사원번호 오름차순순으로 </a:t>
            </a:r>
            <a:r>
              <a:rPr lang="ko-KR" altLang="en-US" sz="1100" dirty="0" err="1"/>
              <a:t>출력하시오</a:t>
            </a:r>
            <a:r>
              <a:rPr lang="ko-KR" altLang="en-US" sz="1100" dirty="0"/>
              <a:t>.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  <a:p>
            <a:r>
              <a:rPr lang="ko-KR" altLang="en-US" sz="1100" dirty="0"/>
              <a:t>12. </a:t>
            </a:r>
            <a:r>
              <a:rPr lang="en-US" altLang="ko-KR" sz="1100" dirty="0"/>
              <a:t>1987</a:t>
            </a:r>
            <a:r>
              <a:rPr lang="ko-KR" altLang="en-US" sz="1100" dirty="0"/>
              <a:t>~</a:t>
            </a:r>
            <a:r>
              <a:rPr lang="en-US" altLang="ko-KR" sz="1100" dirty="0"/>
              <a:t>1995</a:t>
            </a:r>
            <a:r>
              <a:rPr lang="ko-KR" altLang="en-US" sz="1100" dirty="0"/>
              <a:t>년사이에 입사한 직원의 이름(</a:t>
            </a:r>
            <a:r>
              <a:rPr lang="ko-KR" altLang="en-US" sz="1100" dirty="0" err="1"/>
              <a:t>first_name</a:t>
            </a:r>
            <a:r>
              <a:rPr lang="ko-KR" altLang="en-US" sz="1100" dirty="0"/>
              <a:t>), 입사일(</a:t>
            </a:r>
            <a:r>
              <a:rPr lang="ko-KR" altLang="en-US" sz="1100" dirty="0" err="1"/>
              <a:t>hire_date</a:t>
            </a:r>
            <a:r>
              <a:rPr lang="ko-KR" altLang="en-US" sz="1100" dirty="0"/>
              <a:t>), 관리자사번 (</a:t>
            </a:r>
            <a:r>
              <a:rPr lang="ko-KR" altLang="en-US" sz="1100" dirty="0" err="1"/>
              <a:t>employee_id</a:t>
            </a:r>
            <a:r>
              <a:rPr lang="ko-KR" altLang="en-US" sz="1100" dirty="0"/>
              <a:t>), 관리자 이름(</a:t>
            </a:r>
            <a:r>
              <a:rPr lang="ko-KR" altLang="en-US" sz="1100" dirty="0" err="1"/>
              <a:t>fist_name</a:t>
            </a:r>
            <a:r>
              <a:rPr lang="ko-KR" altLang="en-US" sz="1100" dirty="0"/>
              <a:t>)을</a:t>
            </a:r>
          </a:p>
          <a:p>
            <a:r>
              <a:rPr lang="ko-KR" altLang="en-US" sz="1100" dirty="0"/>
              <a:t>     조회합니다. 단, 관리자가 없는 사원정보도 출력 결과에 포함시켜 출력한다.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13. ‘</a:t>
            </a:r>
            <a:r>
              <a:rPr lang="ko-KR" altLang="en-US" sz="1100" dirty="0" err="1"/>
              <a:t>Sales</a:t>
            </a:r>
            <a:r>
              <a:rPr lang="ko-KR" altLang="en-US" sz="1100" dirty="0"/>
              <a:t>’ 부서에 속한 직원의 이름(</a:t>
            </a:r>
            <a:r>
              <a:rPr lang="ko-KR" altLang="en-US" sz="1100" dirty="0" err="1"/>
              <a:t>first_name</a:t>
            </a:r>
            <a:r>
              <a:rPr lang="ko-KR" altLang="en-US" sz="1100" dirty="0"/>
              <a:t>), 급여(</a:t>
            </a:r>
            <a:r>
              <a:rPr lang="ko-KR" altLang="en-US" sz="1100" dirty="0" err="1"/>
              <a:t>salary</a:t>
            </a:r>
            <a:r>
              <a:rPr lang="ko-KR" altLang="en-US" sz="1100" dirty="0"/>
              <a:t>), 부서이름(</a:t>
            </a:r>
            <a:r>
              <a:rPr lang="ko-KR" altLang="en-US" sz="1100" dirty="0" err="1"/>
              <a:t>department_name</a:t>
            </a:r>
            <a:r>
              <a:rPr lang="ko-KR" altLang="en-US" sz="1100" dirty="0"/>
              <a:t>)을 </a:t>
            </a:r>
            <a:r>
              <a:rPr lang="ko-KR" altLang="en-US" sz="1100" dirty="0" err="1"/>
              <a:t>조회하시오</a:t>
            </a:r>
            <a:r>
              <a:rPr lang="ko-KR" altLang="en-US" sz="1100" dirty="0"/>
              <a:t>. </a:t>
            </a:r>
          </a:p>
          <a:p>
            <a:r>
              <a:rPr lang="ko-KR" altLang="en-US" sz="1100" dirty="0"/>
              <a:t>     단, 급여는 100번 부서의 평균보다 적게 받는 직원 정보만 출력되어야 한다.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  <a:p>
            <a:r>
              <a:rPr lang="ko-KR" altLang="en-US" sz="1100" dirty="0"/>
              <a:t>14. </a:t>
            </a:r>
            <a:r>
              <a:rPr lang="ko-KR" altLang="en-US" sz="1100" dirty="0" err="1"/>
              <a:t>Employees</a:t>
            </a:r>
            <a:r>
              <a:rPr lang="ko-KR" altLang="en-US" sz="1100" dirty="0"/>
              <a:t> 테이블에서 입사한달(</a:t>
            </a:r>
            <a:r>
              <a:rPr lang="ko-KR" altLang="en-US" sz="1100" dirty="0" err="1"/>
              <a:t>hire_date</a:t>
            </a:r>
            <a:r>
              <a:rPr lang="ko-KR" altLang="en-US" sz="1100" dirty="0"/>
              <a:t>)별로 인원수를 </a:t>
            </a:r>
            <a:r>
              <a:rPr lang="ko-KR" altLang="en-US" sz="1100" dirty="0" err="1"/>
              <a:t>조회하시오</a:t>
            </a:r>
            <a:r>
              <a:rPr lang="ko-KR" altLang="en-US" sz="1100" dirty="0"/>
              <a:t>.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  <a:p>
            <a:r>
              <a:rPr lang="ko-KR" altLang="en-US" sz="1100" dirty="0"/>
              <a:t>15. 부서별 직원들의 최대, 최소, 평균급여를 조회하되, </a:t>
            </a:r>
          </a:p>
          <a:p>
            <a:r>
              <a:rPr lang="ko-KR" altLang="en-US" sz="1100" dirty="0"/>
              <a:t>평균급여가 ‘IT’ 부서의 평균급여보다 많고, ‘</a:t>
            </a:r>
            <a:r>
              <a:rPr lang="ko-KR" altLang="en-US" sz="1100" dirty="0" err="1"/>
              <a:t>Sales</a:t>
            </a:r>
            <a:r>
              <a:rPr lang="ko-KR" altLang="en-US" sz="1100" dirty="0"/>
              <a:t>’ 부서의 평균보다 적은 부서 정보만 </a:t>
            </a:r>
            <a:r>
              <a:rPr lang="ko-KR" altLang="en-US" sz="1100" dirty="0" err="1"/>
              <a:t>출력하시오</a:t>
            </a:r>
            <a:r>
              <a:rPr lang="ko-KR" altLang="en-US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775268-6392-4C2F-9466-1640C0C27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79" y="1184600"/>
            <a:ext cx="2941164" cy="10474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FA373E-05AA-4205-BB16-3266B00F5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79" y="3021073"/>
            <a:ext cx="3060192" cy="12467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EB6328-C577-475F-A68E-17CEA567B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79" y="4891368"/>
            <a:ext cx="2941164" cy="12952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182D56-55E1-4517-91DD-FEB79DCC5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42" y="6561172"/>
            <a:ext cx="1521333" cy="14133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A9C7B1-C176-4D0C-BA31-C99A9FF21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782" y="8797095"/>
            <a:ext cx="4328160" cy="59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3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41095CD-6CD4-40D7-B5D0-DFB82809EBE1}"/>
              </a:ext>
            </a:extLst>
          </p:cNvPr>
          <p:cNvSpPr txBox="1"/>
          <p:nvPr/>
        </p:nvSpPr>
        <p:spPr>
          <a:xfrm>
            <a:off x="203200" y="395584"/>
            <a:ext cx="6487886" cy="889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16.  부서별로 직원이 </a:t>
            </a:r>
            <a:r>
              <a:rPr lang="ko-KR" altLang="en-US" sz="1100" dirty="0" err="1"/>
              <a:t>한명만</a:t>
            </a:r>
            <a:r>
              <a:rPr lang="ko-KR" altLang="en-US" sz="1100" dirty="0"/>
              <a:t> 있는 부서만 </a:t>
            </a:r>
            <a:r>
              <a:rPr lang="ko-KR" altLang="en-US" sz="1100" dirty="0" err="1"/>
              <a:t>조회하시오</a:t>
            </a:r>
            <a:r>
              <a:rPr lang="ko-KR" altLang="en-US" sz="1100" dirty="0"/>
              <a:t>. </a:t>
            </a:r>
          </a:p>
          <a:p>
            <a:r>
              <a:rPr lang="ko-KR" altLang="en-US" sz="1100" dirty="0"/>
              <a:t> 단, 직원이 없는 부서에 대해서는 ‘&lt;신생부서&gt;’라는 문자열이 출력되도록 하고,</a:t>
            </a:r>
          </a:p>
          <a:p>
            <a:r>
              <a:rPr lang="ko-KR" altLang="en-US" sz="1100" dirty="0"/>
              <a:t> 출력결과는 다음과 같이 부서명이 내림차순 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정렬되어야한다</a:t>
            </a:r>
            <a:r>
              <a:rPr lang="ko-KR" altLang="en-US" sz="1100" dirty="0"/>
              <a:t>. 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17. 부서별 </a:t>
            </a:r>
            <a:r>
              <a:rPr lang="ko-KR" altLang="en-US" sz="1100" dirty="0" err="1"/>
              <a:t>입사월별</a:t>
            </a:r>
            <a:r>
              <a:rPr lang="ko-KR" altLang="en-US" sz="1100" dirty="0"/>
              <a:t> 직원수를 </a:t>
            </a:r>
            <a:r>
              <a:rPr lang="ko-KR" altLang="en-US" sz="1100" dirty="0" err="1"/>
              <a:t>출력하시오</a:t>
            </a:r>
            <a:r>
              <a:rPr lang="ko-KR" altLang="en-US" sz="1100" dirty="0"/>
              <a:t>. </a:t>
            </a:r>
          </a:p>
          <a:p>
            <a:r>
              <a:rPr lang="ko-KR" altLang="en-US" sz="1100" dirty="0"/>
              <a:t>  단, 직원수가 5명 이상인 부서만 출력되어야 하며 출력결과는 부서이름 순으로 한다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18. 국가(</a:t>
            </a:r>
            <a:r>
              <a:rPr lang="ko-KR" altLang="en-US" sz="1100" dirty="0" err="1"/>
              <a:t>country_name</a:t>
            </a:r>
            <a:r>
              <a:rPr lang="ko-KR" altLang="en-US" sz="1100" dirty="0"/>
              <a:t>) 별 도시(</a:t>
            </a:r>
            <a:r>
              <a:rPr lang="ko-KR" altLang="en-US" sz="1100" dirty="0" err="1"/>
              <a:t>city</a:t>
            </a:r>
            <a:r>
              <a:rPr lang="ko-KR" altLang="en-US" sz="1100" dirty="0"/>
              <a:t>)별 직원수를 </a:t>
            </a:r>
            <a:r>
              <a:rPr lang="ko-KR" altLang="en-US" sz="1100" dirty="0" err="1"/>
              <a:t>조회하시오</a:t>
            </a:r>
            <a:r>
              <a:rPr lang="ko-KR" altLang="en-US" sz="1100" dirty="0"/>
              <a:t>. 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sz="1100" dirty="0"/>
          </a:p>
          <a:p>
            <a:r>
              <a:rPr lang="ko-KR" altLang="en-US" sz="1100" dirty="0"/>
              <a:t>19. 각 부서별 최대 급여자의 아이디(</a:t>
            </a:r>
            <a:r>
              <a:rPr lang="ko-KR" altLang="en-US" sz="1100" dirty="0" err="1"/>
              <a:t>employee_id</a:t>
            </a:r>
            <a:r>
              <a:rPr lang="ko-KR" altLang="en-US" sz="1100" dirty="0"/>
              <a:t>), 이름(</a:t>
            </a:r>
            <a:r>
              <a:rPr lang="ko-KR" altLang="en-US" sz="1100" dirty="0" err="1"/>
              <a:t>first_name</a:t>
            </a:r>
            <a:r>
              <a:rPr lang="ko-KR" altLang="en-US" sz="1100" dirty="0"/>
              <a:t>), 급여(</a:t>
            </a:r>
            <a:r>
              <a:rPr lang="ko-KR" altLang="en-US" sz="1100" dirty="0" err="1"/>
              <a:t>salary</a:t>
            </a:r>
            <a:r>
              <a:rPr lang="ko-KR" altLang="en-US" sz="1100" dirty="0"/>
              <a:t>)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출력하시오</a:t>
            </a:r>
            <a:r>
              <a:rPr lang="ko-KR" altLang="en-US" sz="1100" dirty="0"/>
              <a:t>. </a:t>
            </a:r>
          </a:p>
          <a:p>
            <a:r>
              <a:rPr lang="ko-KR" altLang="en-US" sz="1100" dirty="0"/>
              <a:t>단, 최대 급여자가 속한 부서의 평균급여를 마지막으로 출력하여 평균급여와 비교할 수 있게 할 것.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20. 커미션(</a:t>
            </a:r>
            <a:r>
              <a:rPr lang="ko-KR" altLang="en-US" sz="1100" dirty="0" err="1"/>
              <a:t>commission_pct</a:t>
            </a:r>
            <a:r>
              <a:rPr lang="ko-KR" altLang="en-US" sz="1100" dirty="0"/>
              <a:t>)별 직원수를 </a:t>
            </a:r>
            <a:r>
              <a:rPr lang="ko-KR" altLang="en-US" sz="1100" dirty="0" err="1"/>
              <a:t>조회하시오</a:t>
            </a:r>
            <a:r>
              <a:rPr lang="ko-KR" altLang="en-US" sz="1100" dirty="0"/>
              <a:t>. </a:t>
            </a:r>
          </a:p>
          <a:p>
            <a:r>
              <a:rPr lang="ko-KR" altLang="en-US" sz="1100" dirty="0"/>
              <a:t> 커미션은 아래실행결과처럼 0.2, 0.25는 모두 .2로, 0.3, 0.35는 .3 형태로 출력되어야 한다. </a:t>
            </a:r>
          </a:p>
          <a:p>
            <a:r>
              <a:rPr lang="ko-KR" altLang="en-US" sz="1100" dirty="0"/>
              <a:t> 단, 커미션 정보가 없는 직원들도 있는 데 커미션이 없는 직원 그룹은 ‘&lt;커미션 없음&gt;’이 출력되게 한다.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21. </a:t>
            </a:r>
            <a:r>
              <a:rPr lang="ko-KR" altLang="en-US" sz="1100" dirty="0"/>
              <a:t>커미션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commission_pct</a:t>
            </a:r>
            <a:r>
              <a:rPr lang="en-US" altLang="ko-KR" sz="1100" dirty="0"/>
              <a:t>)</a:t>
            </a:r>
            <a:r>
              <a:rPr lang="ko-KR" altLang="en-US" sz="1100" dirty="0"/>
              <a:t>을 가장 많이 받은 상위 </a:t>
            </a:r>
            <a:r>
              <a:rPr lang="en-US" altLang="ko-KR" sz="1100" dirty="0"/>
              <a:t>4</a:t>
            </a:r>
            <a:r>
              <a:rPr lang="ko-KR" altLang="en-US" sz="1100" dirty="0"/>
              <a:t>명의 부서명</a:t>
            </a:r>
            <a:r>
              <a:rPr lang="en-US" altLang="ko-KR" sz="1100" dirty="0"/>
              <a:t>(</a:t>
            </a:r>
            <a:r>
              <a:rPr lang="en-US" altLang="ko-KR" sz="1100" dirty="0" err="1"/>
              <a:t>department_name</a:t>
            </a:r>
            <a:r>
              <a:rPr lang="en-US" altLang="ko-KR" sz="1100" dirty="0"/>
              <a:t>), </a:t>
            </a:r>
          </a:p>
          <a:p>
            <a:r>
              <a:rPr lang="en-US" altLang="ko-KR" sz="1100" dirty="0"/>
              <a:t> </a:t>
            </a:r>
            <a:r>
              <a:rPr lang="ko-KR" altLang="en-US" sz="1100" dirty="0" err="1"/>
              <a:t>직원명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first_name</a:t>
            </a:r>
            <a:r>
              <a:rPr lang="en-US" altLang="ko-KR" sz="1100" dirty="0"/>
              <a:t>), </a:t>
            </a:r>
            <a:r>
              <a:rPr lang="ko-KR" altLang="en-US" sz="1100" dirty="0"/>
              <a:t>급여</a:t>
            </a:r>
            <a:r>
              <a:rPr lang="en-US" altLang="ko-KR" sz="1100" dirty="0"/>
              <a:t>(salary), </a:t>
            </a:r>
            <a:r>
              <a:rPr lang="ko-KR" altLang="en-US" sz="1100" dirty="0"/>
              <a:t>커미션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commission_pct</a:t>
            </a:r>
            <a:r>
              <a:rPr lang="en-US" altLang="ko-KR" sz="1100" dirty="0"/>
              <a:t>) </a:t>
            </a:r>
            <a:r>
              <a:rPr lang="ko-KR" altLang="en-US" sz="1100" dirty="0"/>
              <a:t>정보를 </a:t>
            </a:r>
            <a:r>
              <a:rPr lang="ko-KR" altLang="en-US" sz="1100" dirty="0" err="1"/>
              <a:t>조회하시오</a:t>
            </a:r>
            <a:r>
              <a:rPr lang="en-US" altLang="ko-KR" sz="1100" dirty="0"/>
              <a:t>. </a:t>
            </a:r>
          </a:p>
          <a:p>
            <a:r>
              <a:rPr lang="en-US" altLang="ko-KR" sz="1100" dirty="0"/>
              <a:t> </a:t>
            </a:r>
            <a:r>
              <a:rPr lang="ko-KR" altLang="en-US" sz="1100" dirty="0"/>
              <a:t>출력결과는 커미션 을 많이 받는 순서로 출력하되 동일한 커미션에 대해서는 급여가 높은 직원이 먼저 출력 되게 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CE6D10-B776-47FE-B497-066352FFA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985837"/>
            <a:ext cx="1700213" cy="11897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083EC8-B5AC-4A75-B93F-E0D7CF7CF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" y="4171917"/>
            <a:ext cx="2623073" cy="9920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749539-7758-4D96-9EFE-12756A327A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570"/>
          <a:stretch/>
        </p:blipFill>
        <p:spPr>
          <a:xfrm>
            <a:off x="500062" y="2638426"/>
            <a:ext cx="2002141" cy="1066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60C7DC-7FA5-48A9-A3A8-15AC3D4A78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430"/>
          <a:stretch/>
        </p:blipFill>
        <p:spPr>
          <a:xfrm>
            <a:off x="2923110" y="2794400"/>
            <a:ext cx="2002141" cy="8578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BEA7046-465D-468E-BA1C-EB7018350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62" y="5698806"/>
            <a:ext cx="2781300" cy="12903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BFCD0E9-3A23-4BD2-8844-ED015035DF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62" y="7523974"/>
            <a:ext cx="1314178" cy="91342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4EB4876-8CFF-4F79-A9A0-2F175487F6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0168" y="9109126"/>
            <a:ext cx="2891003" cy="67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2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1091</TotalTime>
  <Words>868</Words>
  <Application>Microsoft Office PowerPoint</Application>
  <PresentationFormat>A4 용지(210x297mm)</PresentationFormat>
  <Paragraphs>188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데이터 베이스  실습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</cp:revision>
  <dcterms:created xsi:type="dcterms:W3CDTF">2023-02-09T08:25:54Z</dcterms:created>
  <dcterms:modified xsi:type="dcterms:W3CDTF">2023-02-10T07:36:26Z</dcterms:modified>
</cp:coreProperties>
</file>