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85" r:id="rId2"/>
    <p:sldId id="286" r:id="rId3"/>
    <p:sldId id="259" r:id="rId4"/>
    <p:sldId id="291" r:id="rId5"/>
    <p:sldId id="293" r:id="rId6"/>
    <p:sldId id="294" r:id="rId7"/>
    <p:sldId id="295" r:id="rId8"/>
    <p:sldId id="296" r:id="rId9"/>
    <p:sldId id="297" r:id="rId10"/>
    <p:sldId id="283" r:id="rId11"/>
    <p:sldId id="298" r:id="rId12"/>
    <p:sldId id="299" r:id="rId13"/>
    <p:sldId id="301" r:id="rId14"/>
    <p:sldId id="308" r:id="rId15"/>
    <p:sldId id="300" r:id="rId16"/>
    <p:sldId id="309" r:id="rId17"/>
    <p:sldId id="307" r:id="rId18"/>
    <p:sldId id="302" r:id="rId19"/>
    <p:sldId id="306" r:id="rId20"/>
    <p:sldId id="310" r:id="rId21"/>
    <p:sldId id="311" r:id="rId22"/>
    <p:sldId id="303" r:id="rId23"/>
    <p:sldId id="304" r:id="rId24"/>
    <p:sldId id="305" r:id="rId2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B48"/>
    <a:srgbClr val="E95977"/>
    <a:srgbClr val="05AFF0"/>
    <a:srgbClr val="CDE9EB"/>
    <a:srgbClr val="9ED6E8"/>
    <a:srgbClr val="D3BEDE"/>
    <a:srgbClr val="014098"/>
    <a:srgbClr val="003F97"/>
    <a:srgbClr val="E95A75"/>
    <a:srgbClr val="89C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471"/>
  </p:normalViewPr>
  <p:slideViewPr>
    <p:cSldViewPr snapToGrid="0" snapToObjects="1">
      <p:cViewPr varScale="1">
        <p:scale>
          <a:sx n="90" d="100"/>
          <a:sy n="90" d="100"/>
        </p:scale>
        <p:origin x="36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436A01-3806-4410-941E-F5C6FF8EBDE8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258FBF5D-1227-445C-B57F-6EABD10B5B60}">
      <dgm:prSet phldrT="[텍스트]" custT="1"/>
      <dgm:spPr/>
      <dgm:t>
        <a:bodyPr/>
        <a:lstStyle/>
        <a:p>
          <a:pPr latinLnBrk="1"/>
          <a:r>
            <a:rPr lang="ko-KR" altLang="en-US" sz="1600" dirty="0"/>
            <a:t>개발 요구</a:t>
          </a:r>
        </a:p>
      </dgm:t>
    </dgm:pt>
    <dgm:pt modelId="{ECEBCECC-5F6C-4B4C-8390-03F216F4A8DE}" type="parTrans" cxnId="{F3363BB0-44FC-4E03-BFAC-36D36625B249}">
      <dgm:prSet/>
      <dgm:spPr/>
      <dgm:t>
        <a:bodyPr/>
        <a:lstStyle/>
        <a:p>
          <a:pPr latinLnBrk="1"/>
          <a:endParaRPr lang="ko-KR" altLang="en-US" sz="1400"/>
        </a:p>
      </dgm:t>
    </dgm:pt>
    <dgm:pt modelId="{AEC80640-0CE0-40DA-A51D-041509795A73}" type="sibTrans" cxnId="{F3363BB0-44FC-4E03-BFAC-36D36625B249}">
      <dgm:prSet/>
      <dgm:spPr/>
      <dgm:t>
        <a:bodyPr/>
        <a:lstStyle/>
        <a:p>
          <a:pPr latinLnBrk="1"/>
          <a:endParaRPr lang="ko-KR" altLang="en-US" sz="1400"/>
        </a:p>
      </dgm:t>
    </dgm:pt>
    <dgm:pt modelId="{541E350E-86FC-4631-88BF-121DDEAF619B}">
      <dgm:prSet phldrT="[텍스트]" custT="1"/>
      <dgm:spPr/>
      <dgm:t>
        <a:bodyPr/>
        <a:lstStyle/>
        <a:p>
          <a:pPr latinLnBrk="1"/>
          <a:r>
            <a:rPr lang="ko-KR" altLang="en-US" sz="1600" dirty="0"/>
            <a:t>분석</a:t>
          </a:r>
        </a:p>
      </dgm:t>
    </dgm:pt>
    <dgm:pt modelId="{222E325A-67FE-4AC0-B8ED-6D523B7F3C47}" type="parTrans" cxnId="{2ABF0BCD-2721-4536-9AB1-084288D583F2}">
      <dgm:prSet/>
      <dgm:spPr/>
      <dgm:t>
        <a:bodyPr/>
        <a:lstStyle/>
        <a:p>
          <a:pPr latinLnBrk="1"/>
          <a:endParaRPr lang="ko-KR" altLang="en-US" sz="1400"/>
        </a:p>
      </dgm:t>
    </dgm:pt>
    <dgm:pt modelId="{AD63511E-2342-44CE-8971-521DAED279E0}" type="sibTrans" cxnId="{2ABF0BCD-2721-4536-9AB1-084288D583F2}">
      <dgm:prSet/>
      <dgm:spPr/>
      <dgm:t>
        <a:bodyPr/>
        <a:lstStyle/>
        <a:p>
          <a:pPr latinLnBrk="1"/>
          <a:endParaRPr lang="ko-KR" altLang="en-US" sz="1400"/>
        </a:p>
      </dgm:t>
    </dgm:pt>
    <dgm:pt modelId="{893E9547-8C9F-414C-924D-EDFC91BCEF3B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설계</a:t>
          </a:r>
        </a:p>
      </dgm:t>
    </dgm:pt>
    <dgm:pt modelId="{8CAC58D3-11BE-4163-B78D-9B9D9DE4AE97}" type="parTrans" cxnId="{3B3F174F-5F84-4328-A2CA-4A8E95E547A1}">
      <dgm:prSet/>
      <dgm:spPr/>
      <dgm:t>
        <a:bodyPr/>
        <a:lstStyle/>
        <a:p>
          <a:pPr latinLnBrk="1"/>
          <a:endParaRPr lang="ko-KR" altLang="en-US" sz="1400"/>
        </a:p>
      </dgm:t>
    </dgm:pt>
    <dgm:pt modelId="{1BFBB599-26CE-477C-A177-58BCED0595C5}" type="sibTrans" cxnId="{3B3F174F-5F84-4328-A2CA-4A8E95E547A1}">
      <dgm:prSet/>
      <dgm:spPr/>
      <dgm:t>
        <a:bodyPr/>
        <a:lstStyle/>
        <a:p>
          <a:pPr latinLnBrk="1"/>
          <a:endParaRPr lang="ko-KR" altLang="en-US" sz="1400"/>
        </a:p>
      </dgm:t>
    </dgm:pt>
    <dgm:pt modelId="{088C5464-B1CF-4CF4-B642-1428356F7D27}">
      <dgm:prSet phldrT="[텍스트]" custT="1"/>
      <dgm:spPr/>
      <dgm:t>
        <a:bodyPr/>
        <a:lstStyle/>
        <a:p>
          <a:pPr latinLnBrk="1"/>
          <a:r>
            <a:rPr lang="ko-KR" altLang="en-US" sz="1600" dirty="0"/>
            <a:t>개발</a:t>
          </a:r>
        </a:p>
      </dgm:t>
    </dgm:pt>
    <dgm:pt modelId="{B799EBFB-D024-4F66-AFEF-A278F5FA006C}" type="parTrans" cxnId="{CE75BF37-0C29-4FAB-AEC1-A2C58FE5F90F}">
      <dgm:prSet/>
      <dgm:spPr/>
      <dgm:t>
        <a:bodyPr/>
        <a:lstStyle/>
        <a:p>
          <a:pPr latinLnBrk="1"/>
          <a:endParaRPr lang="ko-KR" altLang="en-US" sz="1400"/>
        </a:p>
      </dgm:t>
    </dgm:pt>
    <dgm:pt modelId="{862E7C0B-E159-4353-8C1A-452572BB5905}" type="sibTrans" cxnId="{CE75BF37-0C29-4FAB-AEC1-A2C58FE5F90F}">
      <dgm:prSet/>
      <dgm:spPr/>
      <dgm:t>
        <a:bodyPr/>
        <a:lstStyle/>
        <a:p>
          <a:pPr latinLnBrk="1"/>
          <a:endParaRPr lang="ko-KR" altLang="en-US" sz="1400"/>
        </a:p>
      </dgm:t>
    </dgm:pt>
    <dgm:pt modelId="{CA3C98B1-E049-4E8B-AABA-058B6F47AE05}">
      <dgm:prSet phldrT="[텍스트]" custT="1"/>
      <dgm:spPr/>
      <dgm:t>
        <a:bodyPr/>
        <a:lstStyle/>
        <a:p>
          <a:pPr latinLnBrk="1"/>
          <a:r>
            <a:rPr lang="ko-KR" altLang="en-US" sz="1600" dirty="0"/>
            <a:t>테스트</a:t>
          </a:r>
        </a:p>
      </dgm:t>
    </dgm:pt>
    <dgm:pt modelId="{2356F433-DDB4-478C-865F-22A542605F85}" type="parTrans" cxnId="{5ED9D738-1A8F-401A-B148-BB1AF84792F3}">
      <dgm:prSet/>
      <dgm:spPr/>
      <dgm:t>
        <a:bodyPr/>
        <a:lstStyle/>
        <a:p>
          <a:pPr latinLnBrk="1"/>
          <a:endParaRPr lang="ko-KR" altLang="en-US" sz="1400"/>
        </a:p>
      </dgm:t>
    </dgm:pt>
    <dgm:pt modelId="{FC08EAD9-E4A0-4D60-9986-3511BF119BFC}" type="sibTrans" cxnId="{5ED9D738-1A8F-401A-B148-BB1AF84792F3}">
      <dgm:prSet/>
      <dgm:spPr/>
      <dgm:t>
        <a:bodyPr/>
        <a:lstStyle/>
        <a:p>
          <a:pPr latinLnBrk="1"/>
          <a:endParaRPr lang="ko-KR" altLang="en-US" sz="1400"/>
        </a:p>
      </dgm:t>
    </dgm:pt>
    <dgm:pt modelId="{336FB590-C94C-4BD0-90A6-801EFA43581E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유지보수</a:t>
          </a:r>
        </a:p>
      </dgm:t>
    </dgm:pt>
    <dgm:pt modelId="{166C4977-E92E-472B-9B22-56466E5BE39C}" type="parTrans" cxnId="{8E1A5907-EC4D-4129-8E52-E7342E56B1CB}">
      <dgm:prSet/>
      <dgm:spPr/>
      <dgm:t>
        <a:bodyPr/>
        <a:lstStyle/>
        <a:p>
          <a:pPr latinLnBrk="1"/>
          <a:endParaRPr lang="ko-KR" altLang="en-US" sz="1400"/>
        </a:p>
      </dgm:t>
    </dgm:pt>
    <dgm:pt modelId="{752E2624-F40B-4B63-8B64-141DF8EB1DBF}" type="sibTrans" cxnId="{8E1A5907-EC4D-4129-8E52-E7342E56B1CB}">
      <dgm:prSet/>
      <dgm:spPr/>
      <dgm:t>
        <a:bodyPr/>
        <a:lstStyle/>
        <a:p>
          <a:pPr latinLnBrk="1"/>
          <a:endParaRPr lang="ko-KR" altLang="en-US" sz="1400"/>
        </a:p>
      </dgm:t>
    </dgm:pt>
    <dgm:pt modelId="{6DEEA942-B316-46B4-8F73-E3966C820EB5}" type="pres">
      <dgm:prSet presAssocID="{C1436A01-3806-4410-941E-F5C6FF8EBDE8}" presName="Name0" presStyleCnt="0">
        <dgm:presLayoutVars>
          <dgm:dir/>
          <dgm:animLvl val="lvl"/>
          <dgm:resizeHandles val="exact"/>
        </dgm:presLayoutVars>
      </dgm:prSet>
      <dgm:spPr/>
    </dgm:pt>
    <dgm:pt modelId="{A855C98C-5968-444C-91F7-E2BD96E895C3}" type="pres">
      <dgm:prSet presAssocID="{258FBF5D-1227-445C-B57F-6EABD10B5B60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8481C34-D34C-40C6-B38F-520A3696C0B3}" type="pres">
      <dgm:prSet presAssocID="{AEC80640-0CE0-40DA-A51D-041509795A73}" presName="parTxOnlySpace" presStyleCnt="0"/>
      <dgm:spPr/>
    </dgm:pt>
    <dgm:pt modelId="{F5027183-803D-47D4-B82B-7E9E46DD3FEE}" type="pres">
      <dgm:prSet presAssocID="{541E350E-86FC-4631-88BF-121DDEAF619B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DF0CDF0D-548F-4338-9EB6-459351516936}" type="pres">
      <dgm:prSet presAssocID="{AD63511E-2342-44CE-8971-521DAED279E0}" presName="parTxOnlySpace" presStyleCnt="0"/>
      <dgm:spPr/>
    </dgm:pt>
    <dgm:pt modelId="{0C0BDF2C-D3AD-45EA-8FCE-9035C503F1EB}" type="pres">
      <dgm:prSet presAssocID="{893E9547-8C9F-414C-924D-EDFC91BCEF3B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1B415FB-671F-4832-92BB-8CE409880A6F}" type="pres">
      <dgm:prSet presAssocID="{1BFBB599-26CE-477C-A177-58BCED0595C5}" presName="parTxOnlySpace" presStyleCnt="0"/>
      <dgm:spPr/>
    </dgm:pt>
    <dgm:pt modelId="{A175B4D4-4756-46B8-B974-280BFBE66337}" type="pres">
      <dgm:prSet presAssocID="{088C5464-B1CF-4CF4-B642-1428356F7D27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EDD423D-CF57-4724-9669-A66853C3B523}" type="pres">
      <dgm:prSet presAssocID="{862E7C0B-E159-4353-8C1A-452572BB5905}" presName="parTxOnlySpace" presStyleCnt="0"/>
      <dgm:spPr/>
    </dgm:pt>
    <dgm:pt modelId="{70737A0C-0352-4D7D-BE40-40B6F4099E8C}" type="pres">
      <dgm:prSet presAssocID="{CA3C98B1-E049-4E8B-AABA-058B6F47AE05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C96117B-557D-4B44-B27C-A52BEF39669A}" type="pres">
      <dgm:prSet presAssocID="{FC08EAD9-E4A0-4D60-9986-3511BF119BFC}" presName="parTxOnlySpace" presStyleCnt="0"/>
      <dgm:spPr/>
    </dgm:pt>
    <dgm:pt modelId="{AA23DE74-C24B-4AB9-ADE9-40FEA67A2576}" type="pres">
      <dgm:prSet presAssocID="{336FB590-C94C-4BD0-90A6-801EFA43581E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E1A5907-EC4D-4129-8E52-E7342E56B1CB}" srcId="{C1436A01-3806-4410-941E-F5C6FF8EBDE8}" destId="{336FB590-C94C-4BD0-90A6-801EFA43581E}" srcOrd="5" destOrd="0" parTransId="{166C4977-E92E-472B-9B22-56466E5BE39C}" sibTransId="{752E2624-F40B-4B63-8B64-141DF8EB1DBF}"/>
    <dgm:cxn modelId="{CE75BF37-0C29-4FAB-AEC1-A2C58FE5F90F}" srcId="{C1436A01-3806-4410-941E-F5C6FF8EBDE8}" destId="{088C5464-B1CF-4CF4-B642-1428356F7D27}" srcOrd="3" destOrd="0" parTransId="{B799EBFB-D024-4F66-AFEF-A278F5FA006C}" sibTransId="{862E7C0B-E159-4353-8C1A-452572BB5905}"/>
    <dgm:cxn modelId="{5ED9D738-1A8F-401A-B148-BB1AF84792F3}" srcId="{C1436A01-3806-4410-941E-F5C6FF8EBDE8}" destId="{CA3C98B1-E049-4E8B-AABA-058B6F47AE05}" srcOrd="4" destOrd="0" parTransId="{2356F433-DDB4-478C-865F-22A542605F85}" sibTransId="{FC08EAD9-E4A0-4D60-9986-3511BF119BFC}"/>
    <dgm:cxn modelId="{4B5E9B4D-E0DA-42A7-AD54-822C3EAD8432}" type="presOf" srcId="{541E350E-86FC-4631-88BF-121DDEAF619B}" destId="{F5027183-803D-47D4-B82B-7E9E46DD3FEE}" srcOrd="0" destOrd="0" presId="urn:microsoft.com/office/officeart/2005/8/layout/chevron1"/>
    <dgm:cxn modelId="{3B3F174F-5F84-4328-A2CA-4A8E95E547A1}" srcId="{C1436A01-3806-4410-941E-F5C6FF8EBDE8}" destId="{893E9547-8C9F-414C-924D-EDFC91BCEF3B}" srcOrd="2" destOrd="0" parTransId="{8CAC58D3-11BE-4163-B78D-9B9D9DE4AE97}" sibTransId="{1BFBB599-26CE-477C-A177-58BCED0595C5}"/>
    <dgm:cxn modelId="{8E3CC152-12B9-4747-8728-6D3CC462818A}" type="presOf" srcId="{893E9547-8C9F-414C-924D-EDFC91BCEF3B}" destId="{0C0BDF2C-D3AD-45EA-8FCE-9035C503F1EB}" srcOrd="0" destOrd="0" presId="urn:microsoft.com/office/officeart/2005/8/layout/chevron1"/>
    <dgm:cxn modelId="{DB5842AF-688D-4600-9D52-79BA703C54CB}" type="presOf" srcId="{258FBF5D-1227-445C-B57F-6EABD10B5B60}" destId="{A855C98C-5968-444C-91F7-E2BD96E895C3}" srcOrd="0" destOrd="0" presId="urn:microsoft.com/office/officeart/2005/8/layout/chevron1"/>
    <dgm:cxn modelId="{F3363BB0-44FC-4E03-BFAC-36D36625B249}" srcId="{C1436A01-3806-4410-941E-F5C6FF8EBDE8}" destId="{258FBF5D-1227-445C-B57F-6EABD10B5B60}" srcOrd="0" destOrd="0" parTransId="{ECEBCECC-5F6C-4B4C-8390-03F216F4A8DE}" sibTransId="{AEC80640-0CE0-40DA-A51D-041509795A73}"/>
    <dgm:cxn modelId="{A389BBB5-442B-4993-8030-20F2EA7F7DC4}" type="presOf" srcId="{C1436A01-3806-4410-941E-F5C6FF8EBDE8}" destId="{6DEEA942-B316-46B4-8F73-E3966C820EB5}" srcOrd="0" destOrd="0" presId="urn:microsoft.com/office/officeart/2005/8/layout/chevron1"/>
    <dgm:cxn modelId="{2ABF0BCD-2721-4536-9AB1-084288D583F2}" srcId="{C1436A01-3806-4410-941E-F5C6FF8EBDE8}" destId="{541E350E-86FC-4631-88BF-121DDEAF619B}" srcOrd="1" destOrd="0" parTransId="{222E325A-67FE-4AC0-B8ED-6D523B7F3C47}" sibTransId="{AD63511E-2342-44CE-8971-521DAED279E0}"/>
    <dgm:cxn modelId="{793815CF-D241-45EC-9B42-892942643675}" type="presOf" srcId="{336FB590-C94C-4BD0-90A6-801EFA43581E}" destId="{AA23DE74-C24B-4AB9-ADE9-40FEA67A2576}" srcOrd="0" destOrd="0" presId="urn:microsoft.com/office/officeart/2005/8/layout/chevron1"/>
    <dgm:cxn modelId="{68FFEED0-EA94-4F11-9645-D9F5C3FB0D06}" type="presOf" srcId="{CA3C98B1-E049-4E8B-AABA-058B6F47AE05}" destId="{70737A0C-0352-4D7D-BE40-40B6F4099E8C}" srcOrd="0" destOrd="0" presId="urn:microsoft.com/office/officeart/2005/8/layout/chevron1"/>
    <dgm:cxn modelId="{98D6E1DE-D08B-475F-A377-05A9AF0396AE}" type="presOf" srcId="{088C5464-B1CF-4CF4-B642-1428356F7D27}" destId="{A175B4D4-4756-46B8-B974-280BFBE66337}" srcOrd="0" destOrd="0" presId="urn:microsoft.com/office/officeart/2005/8/layout/chevron1"/>
    <dgm:cxn modelId="{F6F4C532-934B-4E1C-B9EF-83A2B1F7AD84}" type="presParOf" srcId="{6DEEA942-B316-46B4-8F73-E3966C820EB5}" destId="{A855C98C-5968-444C-91F7-E2BD96E895C3}" srcOrd="0" destOrd="0" presId="urn:microsoft.com/office/officeart/2005/8/layout/chevron1"/>
    <dgm:cxn modelId="{32CBAED5-4E56-4F84-B925-DE9EC7C18523}" type="presParOf" srcId="{6DEEA942-B316-46B4-8F73-E3966C820EB5}" destId="{88481C34-D34C-40C6-B38F-520A3696C0B3}" srcOrd="1" destOrd="0" presId="urn:microsoft.com/office/officeart/2005/8/layout/chevron1"/>
    <dgm:cxn modelId="{06EFE7DB-C23A-4903-AE66-8550DE629705}" type="presParOf" srcId="{6DEEA942-B316-46B4-8F73-E3966C820EB5}" destId="{F5027183-803D-47D4-B82B-7E9E46DD3FEE}" srcOrd="2" destOrd="0" presId="urn:microsoft.com/office/officeart/2005/8/layout/chevron1"/>
    <dgm:cxn modelId="{21849085-B9E1-4080-9B9A-292C1FC05922}" type="presParOf" srcId="{6DEEA942-B316-46B4-8F73-E3966C820EB5}" destId="{DF0CDF0D-548F-4338-9EB6-459351516936}" srcOrd="3" destOrd="0" presId="urn:microsoft.com/office/officeart/2005/8/layout/chevron1"/>
    <dgm:cxn modelId="{609A1445-5761-4E35-86AD-B1B9D088E80D}" type="presParOf" srcId="{6DEEA942-B316-46B4-8F73-E3966C820EB5}" destId="{0C0BDF2C-D3AD-45EA-8FCE-9035C503F1EB}" srcOrd="4" destOrd="0" presId="urn:microsoft.com/office/officeart/2005/8/layout/chevron1"/>
    <dgm:cxn modelId="{D1D2DD31-EB7A-42A7-B107-A5EA5D84C1BE}" type="presParOf" srcId="{6DEEA942-B316-46B4-8F73-E3966C820EB5}" destId="{B1B415FB-671F-4832-92BB-8CE409880A6F}" srcOrd="5" destOrd="0" presId="urn:microsoft.com/office/officeart/2005/8/layout/chevron1"/>
    <dgm:cxn modelId="{5EED9E22-D4BC-452F-944A-11EA9B74D221}" type="presParOf" srcId="{6DEEA942-B316-46B4-8F73-E3966C820EB5}" destId="{A175B4D4-4756-46B8-B974-280BFBE66337}" srcOrd="6" destOrd="0" presId="urn:microsoft.com/office/officeart/2005/8/layout/chevron1"/>
    <dgm:cxn modelId="{80CB65EF-851B-4813-8D3F-59495AAC05A8}" type="presParOf" srcId="{6DEEA942-B316-46B4-8F73-E3966C820EB5}" destId="{8EDD423D-CF57-4724-9669-A66853C3B523}" srcOrd="7" destOrd="0" presId="urn:microsoft.com/office/officeart/2005/8/layout/chevron1"/>
    <dgm:cxn modelId="{B4ACFF9F-3353-4643-9CFF-7938AAA0945E}" type="presParOf" srcId="{6DEEA942-B316-46B4-8F73-E3966C820EB5}" destId="{70737A0C-0352-4D7D-BE40-40B6F4099E8C}" srcOrd="8" destOrd="0" presId="urn:microsoft.com/office/officeart/2005/8/layout/chevron1"/>
    <dgm:cxn modelId="{D0D69B54-B936-45E9-B055-2C7022E15618}" type="presParOf" srcId="{6DEEA942-B316-46B4-8F73-E3966C820EB5}" destId="{BC96117B-557D-4B44-B27C-A52BEF39669A}" srcOrd="9" destOrd="0" presId="urn:microsoft.com/office/officeart/2005/8/layout/chevron1"/>
    <dgm:cxn modelId="{4C0FDB8F-7AB7-4E68-ABA1-41487DC0F009}" type="presParOf" srcId="{6DEEA942-B316-46B4-8F73-E3966C820EB5}" destId="{AA23DE74-C24B-4AB9-ADE9-40FEA67A257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B974D3-7E8E-4EFC-B958-795F0692D7C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D15EAB8-9D83-4A30-9842-1D21B6516B25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작업절차</a:t>
          </a:r>
        </a:p>
      </dgm:t>
    </dgm:pt>
    <dgm:pt modelId="{D8BA5A35-9022-4DA6-8522-EE137ADE2C2D}" type="parTrans" cxnId="{04FD1902-FB6A-4FB4-832D-2B53BA6E7CCC}">
      <dgm:prSet/>
      <dgm:spPr/>
      <dgm:t>
        <a:bodyPr/>
        <a:lstStyle/>
        <a:p>
          <a:pPr latinLnBrk="1"/>
          <a:endParaRPr lang="ko-KR" altLang="en-US" sz="1200"/>
        </a:p>
      </dgm:t>
    </dgm:pt>
    <dgm:pt modelId="{30299A37-7576-40CD-87E8-9CB847AC2D61}" type="sibTrans" cxnId="{04FD1902-FB6A-4FB4-832D-2B53BA6E7CCC}">
      <dgm:prSet/>
      <dgm:spPr/>
      <dgm:t>
        <a:bodyPr/>
        <a:lstStyle/>
        <a:p>
          <a:pPr latinLnBrk="1"/>
          <a:endParaRPr lang="ko-KR" altLang="en-US" sz="1200"/>
        </a:p>
      </dgm:t>
    </dgm:pt>
    <dgm:pt modelId="{46D0BB87-757B-4CCB-B356-784C83AB2DFE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n-ea"/>
              <a:ea typeface="+mn-ea"/>
            </a:rPr>
            <a:t>작업순서정의</a:t>
          </a:r>
        </a:p>
      </dgm:t>
    </dgm:pt>
    <dgm:pt modelId="{496D7875-6FBB-491F-B537-93F96A4AF9DE}" type="parTrans" cxnId="{50D5978F-FB81-4C50-8CA1-AF8E5D606B98}">
      <dgm:prSet/>
      <dgm:spPr/>
      <dgm:t>
        <a:bodyPr/>
        <a:lstStyle/>
        <a:p>
          <a:pPr latinLnBrk="1"/>
          <a:endParaRPr lang="ko-KR" altLang="en-US" sz="1200"/>
        </a:p>
      </dgm:t>
    </dgm:pt>
    <dgm:pt modelId="{BB1D1541-64BC-4E6E-8A63-615C540BE533}" type="sibTrans" cxnId="{50D5978F-FB81-4C50-8CA1-AF8E5D606B98}">
      <dgm:prSet/>
      <dgm:spPr/>
      <dgm:t>
        <a:bodyPr/>
        <a:lstStyle/>
        <a:p>
          <a:pPr latinLnBrk="1"/>
          <a:endParaRPr lang="ko-KR" altLang="en-US" sz="1200"/>
        </a:p>
      </dgm:t>
    </dgm:pt>
    <dgm:pt modelId="{38F59551-3C7A-4943-B817-9C6546F559DA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작업방법</a:t>
          </a:r>
        </a:p>
      </dgm:t>
    </dgm:pt>
    <dgm:pt modelId="{4EBE9C78-FBC4-409E-8DF0-BB372036E6BD}" type="parTrans" cxnId="{BC1E19EC-DF12-4CA6-ABEC-FF002A3FDEFA}">
      <dgm:prSet/>
      <dgm:spPr/>
      <dgm:t>
        <a:bodyPr/>
        <a:lstStyle/>
        <a:p>
          <a:pPr latinLnBrk="1"/>
          <a:endParaRPr lang="ko-KR" altLang="en-US" sz="1200"/>
        </a:p>
      </dgm:t>
    </dgm:pt>
    <dgm:pt modelId="{513FAB42-F493-43C8-B248-026EDDDB822F}" type="sibTrans" cxnId="{BC1E19EC-DF12-4CA6-ABEC-FF002A3FDEFA}">
      <dgm:prSet/>
      <dgm:spPr/>
      <dgm:t>
        <a:bodyPr/>
        <a:lstStyle/>
        <a:p>
          <a:pPr latinLnBrk="1"/>
          <a:endParaRPr lang="ko-KR" altLang="en-US" sz="1200"/>
        </a:p>
      </dgm:t>
    </dgm:pt>
    <dgm:pt modelId="{E4E9FDEF-658B-4A7B-A703-09D71FD4E5F0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n-ea"/>
              <a:ea typeface="+mn-ea"/>
            </a:rPr>
            <a:t>작업순서에 정의된 단계별 작업마다 </a:t>
          </a:r>
          <a:br>
            <a:rPr lang="en-US" altLang="ko-KR" sz="1200" dirty="0">
              <a:latin typeface="+mn-ea"/>
              <a:ea typeface="+mn-ea"/>
            </a:rPr>
          </a:br>
          <a:r>
            <a:rPr lang="ko-KR" altLang="en-US" sz="1200" dirty="0" err="1">
              <a:latin typeface="+mn-ea"/>
              <a:ea typeface="+mn-ea"/>
            </a:rPr>
            <a:t>할일을</a:t>
          </a:r>
          <a:r>
            <a:rPr lang="ko-KR" altLang="en-US" sz="1200" dirty="0">
              <a:latin typeface="+mn-ea"/>
              <a:ea typeface="+mn-ea"/>
            </a:rPr>
            <a:t> 정의</a:t>
          </a:r>
        </a:p>
      </dgm:t>
    </dgm:pt>
    <dgm:pt modelId="{91892BA7-D2BB-4AED-852B-5773F8294E57}" type="parTrans" cxnId="{80A29A8B-F3B1-447D-95F5-05C64117A77A}">
      <dgm:prSet/>
      <dgm:spPr/>
      <dgm:t>
        <a:bodyPr/>
        <a:lstStyle/>
        <a:p>
          <a:pPr latinLnBrk="1"/>
          <a:endParaRPr lang="ko-KR" altLang="en-US" sz="1200"/>
        </a:p>
      </dgm:t>
    </dgm:pt>
    <dgm:pt modelId="{2E3A9196-02E3-44B1-861E-63ED82454AE5}" type="sibTrans" cxnId="{80A29A8B-F3B1-447D-95F5-05C64117A77A}">
      <dgm:prSet/>
      <dgm:spPr/>
      <dgm:t>
        <a:bodyPr/>
        <a:lstStyle/>
        <a:p>
          <a:pPr latinLnBrk="1"/>
          <a:endParaRPr lang="ko-KR" altLang="en-US" sz="1200"/>
        </a:p>
      </dgm:t>
    </dgm:pt>
    <dgm:pt modelId="{88494941-3C9C-4EBA-AEB4-94F060E03994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산출물</a:t>
          </a:r>
        </a:p>
      </dgm:t>
    </dgm:pt>
    <dgm:pt modelId="{8FBA6E26-AF26-4819-B541-1804A485E5CF}" type="parTrans" cxnId="{0C6E3676-AB5D-4F89-92E4-4264FCA6CF9B}">
      <dgm:prSet/>
      <dgm:spPr/>
      <dgm:t>
        <a:bodyPr/>
        <a:lstStyle/>
        <a:p>
          <a:pPr latinLnBrk="1"/>
          <a:endParaRPr lang="ko-KR" altLang="en-US" sz="1200"/>
        </a:p>
      </dgm:t>
    </dgm:pt>
    <dgm:pt modelId="{B4F09D44-36E4-48C3-9B3E-BFED9600F6E2}" type="sibTrans" cxnId="{0C6E3676-AB5D-4F89-92E4-4264FCA6CF9B}">
      <dgm:prSet/>
      <dgm:spPr/>
      <dgm:t>
        <a:bodyPr/>
        <a:lstStyle/>
        <a:p>
          <a:pPr latinLnBrk="1"/>
          <a:endParaRPr lang="ko-KR" altLang="en-US" sz="1200"/>
        </a:p>
      </dgm:t>
    </dgm:pt>
    <dgm:pt modelId="{07F79C05-DC68-4891-AD85-1B4EB152EBD4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n-ea"/>
              <a:ea typeface="+mn-ea"/>
            </a:rPr>
            <a:t>단계별 작업마다 </a:t>
          </a:r>
          <a:br>
            <a:rPr lang="en-US" altLang="ko-KR" sz="1200" dirty="0">
              <a:latin typeface="+mn-ea"/>
              <a:ea typeface="+mn-ea"/>
            </a:rPr>
          </a:br>
          <a:r>
            <a:rPr lang="ko-KR" altLang="en-US" sz="1200" dirty="0">
              <a:latin typeface="+mn-ea"/>
              <a:ea typeface="+mn-ea"/>
            </a:rPr>
            <a:t>만들어져야 하는</a:t>
          </a:r>
          <a:br>
            <a:rPr lang="en-US" altLang="ko-KR" sz="1200" dirty="0">
              <a:latin typeface="+mn-ea"/>
              <a:ea typeface="+mn-ea"/>
            </a:rPr>
          </a:br>
          <a:r>
            <a:rPr lang="ko-KR" altLang="en-US" sz="1200" dirty="0">
              <a:latin typeface="+mn-ea"/>
              <a:ea typeface="+mn-ea"/>
            </a:rPr>
            <a:t>문서들</a:t>
          </a:r>
        </a:p>
      </dgm:t>
    </dgm:pt>
    <dgm:pt modelId="{3A3A9C2F-DEEC-40CB-B7CA-D1CC15AD5099}" type="parTrans" cxnId="{A9765194-60CC-4802-BFCC-7638F1A4EEB4}">
      <dgm:prSet/>
      <dgm:spPr/>
      <dgm:t>
        <a:bodyPr/>
        <a:lstStyle/>
        <a:p>
          <a:pPr latinLnBrk="1"/>
          <a:endParaRPr lang="ko-KR" altLang="en-US" sz="1200"/>
        </a:p>
      </dgm:t>
    </dgm:pt>
    <dgm:pt modelId="{E8A8BCCE-E498-4818-BF48-F1DB34210558}" type="sibTrans" cxnId="{A9765194-60CC-4802-BFCC-7638F1A4EEB4}">
      <dgm:prSet/>
      <dgm:spPr/>
      <dgm:t>
        <a:bodyPr/>
        <a:lstStyle/>
        <a:p>
          <a:pPr latinLnBrk="1"/>
          <a:endParaRPr lang="ko-KR" altLang="en-US" sz="1200"/>
        </a:p>
      </dgm:t>
    </dgm:pt>
    <dgm:pt modelId="{CE737266-385A-409A-BD61-905EDCC07357}">
      <dgm:prSet phldrT="[텍스트]" custT="1"/>
      <dgm:spPr/>
      <dgm:t>
        <a:bodyPr/>
        <a:lstStyle/>
        <a:p>
          <a:pPr latinLnBrk="1"/>
          <a:r>
            <a:rPr lang="ko-KR" altLang="en-US" sz="1600" dirty="0"/>
            <a:t>관리</a:t>
          </a:r>
        </a:p>
      </dgm:t>
    </dgm:pt>
    <dgm:pt modelId="{D20C296A-3D7C-4502-AC8A-6292EA0AA00E}" type="parTrans" cxnId="{AD607F45-D6C4-4B0F-8346-0B028BD0B43A}">
      <dgm:prSet/>
      <dgm:spPr/>
      <dgm:t>
        <a:bodyPr/>
        <a:lstStyle/>
        <a:p>
          <a:pPr latinLnBrk="1"/>
          <a:endParaRPr lang="ko-KR" altLang="en-US"/>
        </a:p>
      </dgm:t>
    </dgm:pt>
    <dgm:pt modelId="{0B70E9D2-B230-469A-88E9-678473EE8C71}" type="sibTrans" cxnId="{AD607F45-D6C4-4B0F-8346-0B028BD0B43A}">
      <dgm:prSet/>
      <dgm:spPr/>
      <dgm:t>
        <a:bodyPr/>
        <a:lstStyle/>
        <a:p>
          <a:pPr latinLnBrk="1"/>
          <a:endParaRPr lang="ko-KR" altLang="en-US"/>
        </a:p>
      </dgm:t>
    </dgm:pt>
    <dgm:pt modelId="{FD307AC0-28D2-437A-8B93-29C5D7A3FF19}">
      <dgm:prSet phldrT="[텍스트]" custT="1"/>
      <dgm:spPr/>
      <dgm:t>
        <a:bodyPr/>
        <a:lstStyle/>
        <a:p>
          <a:pPr latinLnBrk="1"/>
          <a:r>
            <a:rPr lang="ko-KR" altLang="en-US" sz="1600" dirty="0"/>
            <a:t>기법</a:t>
          </a:r>
        </a:p>
      </dgm:t>
    </dgm:pt>
    <dgm:pt modelId="{2A8E1D83-B181-497D-940F-6038EB79A17C}" type="parTrans" cxnId="{06C81445-2D8C-4A76-95B4-383C4739AFE8}">
      <dgm:prSet/>
      <dgm:spPr/>
      <dgm:t>
        <a:bodyPr/>
        <a:lstStyle/>
        <a:p>
          <a:pPr latinLnBrk="1"/>
          <a:endParaRPr lang="ko-KR" altLang="en-US"/>
        </a:p>
      </dgm:t>
    </dgm:pt>
    <dgm:pt modelId="{8D78136A-5915-4471-9314-BF9FB06A0328}" type="sibTrans" cxnId="{06C81445-2D8C-4A76-95B4-383C4739AFE8}">
      <dgm:prSet/>
      <dgm:spPr/>
      <dgm:t>
        <a:bodyPr/>
        <a:lstStyle/>
        <a:p>
          <a:pPr latinLnBrk="1"/>
          <a:endParaRPr lang="ko-KR" altLang="en-US"/>
        </a:p>
      </dgm:t>
    </dgm:pt>
    <dgm:pt modelId="{A667855D-9E2F-4031-B3EC-9CCC47CD9378}">
      <dgm:prSet phldrT="[텍스트]" custT="1"/>
      <dgm:spPr/>
      <dgm:t>
        <a:bodyPr/>
        <a:lstStyle/>
        <a:p>
          <a:pPr latinLnBrk="1"/>
          <a:r>
            <a:rPr lang="ko-KR" altLang="en-US" sz="1600" dirty="0"/>
            <a:t>도구</a:t>
          </a:r>
        </a:p>
      </dgm:t>
    </dgm:pt>
    <dgm:pt modelId="{1AA4B251-2455-4E64-B643-661D2514D82D}" type="parTrans" cxnId="{F04F775D-794D-4E50-9508-CCDD00A13951}">
      <dgm:prSet/>
      <dgm:spPr/>
      <dgm:t>
        <a:bodyPr/>
        <a:lstStyle/>
        <a:p>
          <a:pPr latinLnBrk="1"/>
          <a:endParaRPr lang="ko-KR" altLang="en-US"/>
        </a:p>
      </dgm:t>
    </dgm:pt>
    <dgm:pt modelId="{149017F7-C666-4B98-A82E-68028E03EEDC}" type="sibTrans" cxnId="{F04F775D-794D-4E50-9508-CCDD00A13951}">
      <dgm:prSet/>
      <dgm:spPr/>
      <dgm:t>
        <a:bodyPr/>
        <a:lstStyle/>
        <a:p>
          <a:pPr latinLnBrk="1"/>
          <a:endParaRPr lang="ko-KR" altLang="en-US"/>
        </a:p>
      </dgm:t>
    </dgm:pt>
    <dgm:pt modelId="{904A4F46-7593-4AB8-A9C5-518C083205A6}">
      <dgm:prSet custT="1"/>
      <dgm:spPr/>
      <dgm:t>
        <a:bodyPr/>
        <a:lstStyle/>
        <a:p>
          <a:pPr latinLnBrk="1"/>
          <a:r>
            <a:rPr lang="ko-KR" altLang="en-US" sz="1200" dirty="0">
              <a:latin typeface="+mn-ea"/>
              <a:ea typeface="+mn-ea"/>
            </a:rPr>
            <a:t>일정관리</a:t>
          </a:r>
        </a:p>
      </dgm:t>
    </dgm:pt>
    <dgm:pt modelId="{48D6FDDD-53A3-4A9C-92EF-EB3260975E14}" type="parTrans" cxnId="{D231F4A1-581E-43BE-AAF4-5549E40AC2C9}">
      <dgm:prSet/>
      <dgm:spPr/>
      <dgm:t>
        <a:bodyPr/>
        <a:lstStyle/>
        <a:p>
          <a:pPr latinLnBrk="1"/>
          <a:endParaRPr lang="ko-KR" altLang="en-US"/>
        </a:p>
      </dgm:t>
    </dgm:pt>
    <dgm:pt modelId="{1B5F7B9D-5E03-45AC-AFBE-7A4689851A0B}" type="sibTrans" cxnId="{D231F4A1-581E-43BE-AAF4-5549E40AC2C9}">
      <dgm:prSet/>
      <dgm:spPr/>
      <dgm:t>
        <a:bodyPr/>
        <a:lstStyle/>
        <a:p>
          <a:pPr latinLnBrk="1"/>
          <a:endParaRPr lang="ko-KR" altLang="en-US"/>
        </a:p>
      </dgm:t>
    </dgm:pt>
    <dgm:pt modelId="{B2BE10DD-F3F8-48B6-A51A-55132C283FC8}">
      <dgm:prSet custT="1"/>
      <dgm:spPr/>
      <dgm:t>
        <a:bodyPr/>
        <a:lstStyle/>
        <a:p>
          <a:pPr latinLnBrk="1"/>
          <a:r>
            <a:rPr lang="ko-KR" altLang="en-US" sz="1200" dirty="0">
              <a:latin typeface="+mn-ea"/>
              <a:ea typeface="+mn-ea"/>
            </a:rPr>
            <a:t>리소스관리</a:t>
          </a:r>
        </a:p>
      </dgm:t>
    </dgm:pt>
    <dgm:pt modelId="{B95255EA-743C-4B1A-B0D8-680ECBF262C4}" type="parTrans" cxnId="{9AA16828-D449-4E9F-9687-CD1F0172DC29}">
      <dgm:prSet/>
      <dgm:spPr/>
      <dgm:t>
        <a:bodyPr/>
        <a:lstStyle/>
        <a:p>
          <a:pPr latinLnBrk="1"/>
          <a:endParaRPr lang="ko-KR" altLang="en-US"/>
        </a:p>
      </dgm:t>
    </dgm:pt>
    <dgm:pt modelId="{659C7F6A-7AC4-43D1-AC87-316E70F980FD}" type="sibTrans" cxnId="{9AA16828-D449-4E9F-9687-CD1F0172DC29}">
      <dgm:prSet/>
      <dgm:spPr/>
      <dgm:t>
        <a:bodyPr/>
        <a:lstStyle/>
        <a:p>
          <a:pPr latinLnBrk="1"/>
          <a:endParaRPr lang="ko-KR" altLang="en-US"/>
        </a:p>
      </dgm:t>
    </dgm:pt>
    <dgm:pt modelId="{CD22A562-9B7E-405A-A473-F79A48202C62}">
      <dgm:prSet custT="1"/>
      <dgm:spPr/>
      <dgm:t>
        <a:bodyPr/>
        <a:lstStyle/>
        <a:p>
          <a:pPr latinLnBrk="1"/>
          <a:r>
            <a:rPr lang="ko-KR" altLang="en-US" sz="1200" dirty="0">
              <a:latin typeface="+mn-ea"/>
              <a:ea typeface="+mn-ea"/>
            </a:rPr>
            <a:t>기타 개발관리</a:t>
          </a:r>
        </a:p>
      </dgm:t>
    </dgm:pt>
    <dgm:pt modelId="{58E90F87-DEEB-41BD-8C1B-33C0E431748D}" type="parTrans" cxnId="{3A249B39-F767-4EE6-99A1-D41D89CA2241}">
      <dgm:prSet/>
      <dgm:spPr/>
      <dgm:t>
        <a:bodyPr/>
        <a:lstStyle/>
        <a:p>
          <a:pPr latinLnBrk="1"/>
          <a:endParaRPr lang="ko-KR" altLang="en-US"/>
        </a:p>
      </dgm:t>
    </dgm:pt>
    <dgm:pt modelId="{1D0C4F42-DAB8-4D8B-9B42-6BFAC5A5D884}" type="sibTrans" cxnId="{3A249B39-F767-4EE6-99A1-D41D89CA2241}">
      <dgm:prSet/>
      <dgm:spPr/>
      <dgm:t>
        <a:bodyPr/>
        <a:lstStyle/>
        <a:p>
          <a:pPr latinLnBrk="1"/>
          <a:endParaRPr lang="ko-KR" altLang="en-US"/>
        </a:p>
      </dgm:t>
    </dgm:pt>
    <dgm:pt modelId="{A5CDA786-8AE8-4C4A-8287-7A0665268B31}">
      <dgm:prSet custT="1"/>
      <dgm:spPr/>
      <dgm:t>
        <a:bodyPr/>
        <a:lstStyle/>
        <a:p>
          <a:pPr latinLnBrk="1"/>
          <a:r>
            <a:rPr lang="en-US" altLang="ko-KR" sz="1200" dirty="0">
              <a:latin typeface="+mn-ea"/>
              <a:ea typeface="+mn-ea"/>
            </a:rPr>
            <a:t>DB</a:t>
          </a:r>
          <a:r>
            <a:rPr lang="ko-KR" altLang="en-US" sz="1200" dirty="0">
              <a:latin typeface="+mn-ea"/>
              <a:ea typeface="+mn-ea"/>
            </a:rPr>
            <a:t>관련 </a:t>
          </a:r>
          <a:r>
            <a:rPr lang="en-US" altLang="ko-KR" sz="1200" dirty="0">
              <a:latin typeface="+mn-ea"/>
              <a:ea typeface="+mn-ea"/>
            </a:rPr>
            <a:t>ERD</a:t>
          </a:r>
          <a:endParaRPr lang="ko-KR" altLang="en-US" sz="1200" dirty="0">
            <a:latin typeface="+mn-ea"/>
            <a:ea typeface="+mn-ea"/>
          </a:endParaRPr>
        </a:p>
      </dgm:t>
    </dgm:pt>
    <dgm:pt modelId="{2A4C008D-794C-48A7-8926-E0DEEB985F94}" type="parTrans" cxnId="{6CB7D0E3-6832-402A-983D-C0695C92EDB6}">
      <dgm:prSet/>
      <dgm:spPr/>
      <dgm:t>
        <a:bodyPr/>
        <a:lstStyle/>
        <a:p>
          <a:pPr latinLnBrk="1"/>
          <a:endParaRPr lang="ko-KR" altLang="en-US"/>
        </a:p>
      </dgm:t>
    </dgm:pt>
    <dgm:pt modelId="{EC8F43B1-80BF-4609-B216-09969EBEBBED}" type="sibTrans" cxnId="{6CB7D0E3-6832-402A-983D-C0695C92EDB6}">
      <dgm:prSet/>
      <dgm:spPr/>
      <dgm:t>
        <a:bodyPr/>
        <a:lstStyle/>
        <a:p>
          <a:pPr latinLnBrk="1"/>
          <a:endParaRPr lang="ko-KR" altLang="en-US"/>
        </a:p>
      </dgm:t>
    </dgm:pt>
    <dgm:pt modelId="{19735F71-1A46-4AE2-AF99-62357258BC6C}">
      <dgm:prSet custT="1"/>
      <dgm:spPr/>
      <dgm:t>
        <a:bodyPr/>
        <a:lstStyle/>
        <a:p>
          <a:pPr latinLnBrk="1"/>
          <a:r>
            <a:rPr lang="en-US" altLang="ko-KR" sz="1200" dirty="0" err="1">
              <a:latin typeface="+mn-ea"/>
              <a:ea typeface="+mn-ea"/>
            </a:rPr>
            <a:t>UseCase</a:t>
          </a:r>
          <a:endParaRPr lang="ko-KR" altLang="en-US" sz="1200" dirty="0">
            <a:latin typeface="+mn-ea"/>
            <a:ea typeface="+mn-ea"/>
          </a:endParaRPr>
        </a:p>
      </dgm:t>
    </dgm:pt>
    <dgm:pt modelId="{F443D2F5-3AE8-4B6C-A410-8E3B3AEA9B1E}" type="parTrans" cxnId="{B611E74C-F6CD-46ED-8D16-220D134240DC}">
      <dgm:prSet/>
      <dgm:spPr/>
      <dgm:t>
        <a:bodyPr/>
        <a:lstStyle/>
        <a:p>
          <a:pPr latinLnBrk="1"/>
          <a:endParaRPr lang="ko-KR" altLang="en-US"/>
        </a:p>
      </dgm:t>
    </dgm:pt>
    <dgm:pt modelId="{570F731B-1C58-474A-B5D6-BAD09884CB14}" type="sibTrans" cxnId="{B611E74C-F6CD-46ED-8D16-220D134240DC}">
      <dgm:prSet/>
      <dgm:spPr/>
      <dgm:t>
        <a:bodyPr/>
        <a:lstStyle/>
        <a:p>
          <a:pPr latinLnBrk="1"/>
          <a:endParaRPr lang="ko-KR" altLang="en-US"/>
        </a:p>
      </dgm:t>
    </dgm:pt>
    <dgm:pt modelId="{8FF24937-895E-4323-993B-BCA6B630545B}">
      <dgm:prSet custT="1"/>
      <dgm:spPr/>
      <dgm:t>
        <a:bodyPr/>
        <a:lstStyle/>
        <a:p>
          <a:pPr latinLnBrk="1"/>
          <a:r>
            <a:rPr lang="ko-KR" altLang="en-US" sz="1200" dirty="0">
              <a:latin typeface="+mn-ea"/>
              <a:ea typeface="+mn-ea"/>
            </a:rPr>
            <a:t>생산성 향상 도구 </a:t>
          </a:r>
          <a:br>
            <a:rPr lang="en-US" altLang="ko-KR" sz="1200" dirty="0">
              <a:latin typeface="+mn-ea"/>
              <a:ea typeface="+mn-ea"/>
            </a:rPr>
          </a:br>
          <a:r>
            <a:rPr lang="en-US" altLang="ko-KR" sz="1200" dirty="0">
              <a:latin typeface="+mn-ea"/>
              <a:ea typeface="+mn-ea"/>
            </a:rPr>
            <a:t>(Office/ERD</a:t>
          </a:r>
          <a:r>
            <a:rPr lang="ko-KR" altLang="en-US" sz="1200" dirty="0" err="1">
              <a:latin typeface="+mn-ea"/>
              <a:ea typeface="+mn-ea"/>
            </a:rPr>
            <a:t>생성툴</a:t>
          </a:r>
          <a:r>
            <a:rPr lang="en-US" altLang="ko-KR" sz="1200" dirty="0">
              <a:latin typeface="+mn-ea"/>
              <a:ea typeface="+mn-ea"/>
            </a:rPr>
            <a:t>/</a:t>
          </a:r>
          <a:r>
            <a:rPr lang="ko-KR" altLang="en-US" sz="1200" dirty="0" err="1">
              <a:latin typeface="+mn-ea"/>
              <a:ea typeface="+mn-ea"/>
            </a:rPr>
            <a:t>문서생성툴등</a:t>
          </a:r>
          <a:r>
            <a:rPr lang="en-US" altLang="ko-KR" sz="1200" dirty="0">
              <a:latin typeface="+mn-ea"/>
              <a:ea typeface="+mn-ea"/>
            </a:rPr>
            <a:t>)</a:t>
          </a:r>
          <a:endParaRPr lang="ko-KR" altLang="en-US" sz="1200" dirty="0">
            <a:latin typeface="+mn-ea"/>
            <a:ea typeface="+mn-ea"/>
          </a:endParaRPr>
        </a:p>
      </dgm:t>
    </dgm:pt>
    <dgm:pt modelId="{EC6E3B43-410E-4AC5-9B85-CED53E3715EA}" type="parTrans" cxnId="{6244713A-823D-44AC-92AC-F1639EDE33DC}">
      <dgm:prSet/>
      <dgm:spPr/>
      <dgm:t>
        <a:bodyPr/>
        <a:lstStyle/>
        <a:p>
          <a:pPr latinLnBrk="1"/>
          <a:endParaRPr lang="ko-KR" altLang="en-US"/>
        </a:p>
      </dgm:t>
    </dgm:pt>
    <dgm:pt modelId="{B450C3A3-0622-4EBE-9054-5FEB06776D90}" type="sibTrans" cxnId="{6244713A-823D-44AC-92AC-F1639EDE33DC}">
      <dgm:prSet/>
      <dgm:spPr/>
      <dgm:t>
        <a:bodyPr/>
        <a:lstStyle/>
        <a:p>
          <a:pPr latinLnBrk="1"/>
          <a:endParaRPr lang="ko-KR" altLang="en-US"/>
        </a:p>
      </dgm:t>
    </dgm:pt>
    <dgm:pt modelId="{EDA6285F-1B74-4DF3-83B5-F76E63F01ECA}">
      <dgm:prSet custT="1"/>
      <dgm:spPr/>
      <dgm:t>
        <a:bodyPr/>
        <a:lstStyle/>
        <a:p>
          <a:pPr latinLnBrk="1"/>
          <a:r>
            <a:rPr lang="en-US" altLang="ko-KR" sz="1200" dirty="0">
              <a:latin typeface="+mn-ea"/>
              <a:ea typeface="+mn-ea"/>
            </a:rPr>
            <a:t>Class/Sequence </a:t>
          </a:r>
          <a:br>
            <a:rPr lang="en-US" altLang="ko-KR" sz="1200" dirty="0">
              <a:latin typeface="+mn-ea"/>
              <a:ea typeface="+mn-ea"/>
            </a:rPr>
          </a:br>
          <a:r>
            <a:rPr lang="en-US" altLang="ko-KR" sz="1200" dirty="0">
              <a:latin typeface="+mn-ea"/>
              <a:ea typeface="+mn-ea"/>
            </a:rPr>
            <a:t>Diagram</a:t>
          </a:r>
          <a:endParaRPr lang="ko-KR" altLang="en-US" sz="1200" dirty="0">
            <a:latin typeface="+mn-ea"/>
            <a:ea typeface="+mn-ea"/>
          </a:endParaRPr>
        </a:p>
      </dgm:t>
    </dgm:pt>
    <dgm:pt modelId="{43D5A8CE-AAC7-49E4-8555-F32384170E2A}" type="parTrans" cxnId="{F0F1B6AD-8AF1-4D67-BC31-8A7F37D8E3BE}">
      <dgm:prSet/>
      <dgm:spPr/>
      <dgm:t>
        <a:bodyPr/>
        <a:lstStyle/>
        <a:p>
          <a:pPr latinLnBrk="1"/>
          <a:endParaRPr lang="ko-KR" altLang="en-US"/>
        </a:p>
      </dgm:t>
    </dgm:pt>
    <dgm:pt modelId="{7F0DA041-0FAB-431D-A353-A4DD6FD4DFD4}" type="sibTrans" cxnId="{F0F1B6AD-8AF1-4D67-BC31-8A7F37D8E3BE}">
      <dgm:prSet/>
      <dgm:spPr/>
      <dgm:t>
        <a:bodyPr/>
        <a:lstStyle/>
        <a:p>
          <a:pPr latinLnBrk="1"/>
          <a:endParaRPr lang="ko-KR" altLang="en-US"/>
        </a:p>
      </dgm:t>
    </dgm:pt>
    <dgm:pt modelId="{D8A236A7-0DA9-41ED-99A9-AD5A8EBD6886}" type="pres">
      <dgm:prSet presAssocID="{95B974D3-7E8E-4EFC-B958-795F0692D7C0}" presName="Name0" presStyleCnt="0">
        <dgm:presLayoutVars>
          <dgm:dir/>
          <dgm:animLvl val="lvl"/>
          <dgm:resizeHandles val="exact"/>
        </dgm:presLayoutVars>
      </dgm:prSet>
      <dgm:spPr/>
    </dgm:pt>
    <dgm:pt modelId="{C9D3E145-162B-4C5B-89AC-692B9119C848}" type="pres">
      <dgm:prSet presAssocID="{ED15EAB8-9D83-4A30-9842-1D21B6516B25}" presName="composite" presStyleCnt="0"/>
      <dgm:spPr/>
    </dgm:pt>
    <dgm:pt modelId="{1D240695-AED1-4878-9804-71E0340895C4}" type="pres">
      <dgm:prSet presAssocID="{ED15EAB8-9D83-4A30-9842-1D21B6516B25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AC221929-C663-4D4F-B9CC-D4F6BCB2C492}" type="pres">
      <dgm:prSet presAssocID="{ED15EAB8-9D83-4A30-9842-1D21B6516B25}" presName="desTx" presStyleLbl="alignAccFollowNode1" presStyleIdx="0" presStyleCnt="6">
        <dgm:presLayoutVars>
          <dgm:bulletEnabled val="1"/>
        </dgm:presLayoutVars>
      </dgm:prSet>
      <dgm:spPr/>
    </dgm:pt>
    <dgm:pt modelId="{CEA3C216-A1F1-482A-99FC-3561F4012FDC}" type="pres">
      <dgm:prSet presAssocID="{30299A37-7576-40CD-87E8-9CB847AC2D61}" presName="space" presStyleCnt="0"/>
      <dgm:spPr/>
    </dgm:pt>
    <dgm:pt modelId="{4374EFBE-C159-4386-92E2-A2B565101934}" type="pres">
      <dgm:prSet presAssocID="{38F59551-3C7A-4943-B817-9C6546F559DA}" presName="composite" presStyleCnt="0"/>
      <dgm:spPr/>
    </dgm:pt>
    <dgm:pt modelId="{4C1B15F4-3B15-4084-971C-3B903245702C}" type="pres">
      <dgm:prSet presAssocID="{38F59551-3C7A-4943-B817-9C6546F559DA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1850F01B-5167-4ED7-966B-ABD5FEBC780E}" type="pres">
      <dgm:prSet presAssocID="{38F59551-3C7A-4943-B817-9C6546F559DA}" presName="desTx" presStyleLbl="alignAccFollowNode1" presStyleIdx="1" presStyleCnt="6">
        <dgm:presLayoutVars>
          <dgm:bulletEnabled val="1"/>
        </dgm:presLayoutVars>
      </dgm:prSet>
      <dgm:spPr/>
    </dgm:pt>
    <dgm:pt modelId="{588B5752-5628-4126-97A7-E436C705C115}" type="pres">
      <dgm:prSet presAssocID="{513FAB42-F493-43C8-B248-026EDDDB822F}" presName="space" presStyleCnt="0"/>
      <dgm:spPr/>
    </dgm:pt>
    <dgm:pt modelId="{97EDDB63-6CB3-4E46-88A2-5E521B83A783}" type="pres">
      <dgm:prSet presAssocID="{88494941-3C9C-4EBA-AEB4-94F060E03994}" presName="composite" presStyleCnt="0"/>
      <dgm:spPr/>
    </dgm:pt>
    <dgm:pt modelId="{DA0480A1-7759-483F-92A1-88E7B57341C6}" type="pres">
      <dgm:prSet presAssocID="{88494941-3C9C-4EBA-AEB4-94F060E03994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46A9185C-86B6-43DC-8CC9-05F95044A4AF}" type="pres">
      <dgm:prSet presAssocID="{88494941-3C9C-4EBA-AEB4-94F060E03994}" presName="desTx" presStyleLbl="alignAccFollowNode1" presStyleIdx="2" presStyleCnt="6">
        <dgm:presLayoutVars>
          <dgm:bulletEnabled val="1"/>
        </dgm:presLayoutVars>
      </dgm:prSet>
      <dgm:spPr/>
    </dgm:pt>
    <dgm:pt modelId="{1AD8B0F2-AFB9-4A6B-AE4D-F09DC1773F1E}" type="pres">
      <dgm:prSet presAssocID="{B4F09D44-36E4-48C3-9B3E-BFED9600F6E2}" presName="space" presStyleCnt="0"/>
      <dgm:spPr/>
    </dgm:pt>
    <dgm:pt modelId="{8823473E-A66F-4F12-8CF8-36D5289C477B}" type="pres">
      <dgm:prSet presAssocID="{CE737266-385A-409A-BD61-905EDCC07357}" presName="composite" presStyleCnt="0"/>
      <dgm:spPr/>
    </dgm:pt>
    <dgm:pt modelId="{395598F9-D895-4ACF-997A-502A1AC97F78}" type="pres">
      <dgm:prSet presAssocID="{CE737266-385A-409A-BD61-905EDCC07357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5BC0E5ED-662E-44F0-99D6-553D45D8878B}" type="pres">
      <dgm:prSet presAssocID="{CE737266-385A-409A-BD61-905EDCC07357}" presName="desTx" presStyleLbl="alignAccFollowNode1" presStyleIdx="3" presStyleCnt="6">
        <dgm:presLayoutVars>
          <dgm:bulletEnabled val="1"/>
        </dgm:presLayoutVars>
      </dgm:prSet>
      <dgm:spPr/>
    </dgm:pt>
    <dgm:pt modelId="{0DDAD849-D849-4ADC-BF15-87C5F36442D6}" type="pres">
      <dgm:prSet presAssocID="{0B70E9D2-B230-469A-88E9-678473EE8C71}" presName="space" presStyleCnt="0"/>
      <dgm:spPr/>
    </dgm:pt>
    <dgm:pt modelId="{9CDEC7A8-8306-4EC3-971F-958CE2032A03}" type="pres">
      <dgm:prSet presAssocID="{FD307AC0-28D2-437A-8B93-29C5D7A3FF19}" presName="composite" presStyleCnt="0"/>
      <dgm:spPr/>
    </dgm:pt>
    <dgm:pt modelId="{D0B35586-49AD-41E1-93C6-EFADBB43A46D}" type="pres">
      <dgm:prSet presAssocID="{FD307AC0-28D2-437A-8B93-29C5D7A3FF19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5776FB97-0195-4658-8431-08544BC8FB4E}" type="pres">
      <dgm:prSet presAssocID="{FD307AC0-28D2-437A-8B93-29C5D7A3FF19}" presName="desTx" presStyleLbl="alignAccFollowNode1" presStyleIdx="4" presStyleCnt="6">
        <dgm:presLayoutVars>
          <dgm:bulletEnabled val="1"/>
        </dgm:presLayoutVars>
      </dgm:prSet>
      <dgm:spPr/>
    </dgm:pt>
    <dgm:pt modelId="{B4C2266D-4278-453E-ACE0-78B0E0C837FE}" type="pres">
      <dgm:prSet presAssocID="{8D78136A-5915-4471-9314-BF9FB06A0328}" presName="space" presStyleCnt="0"/>
      <dgm:spPr/>
    </dgm:pt>
    <dgm:pt modelId="{DD17630F-5640-4F2A-B4BD-7D46D122CB02}" type="pres">
      <dgm:prSet presAssocID="{A667855D-9E2F-4031-B3EC-9CCC47CD9378}" presName="composite" presStyleCnt="0"/>
      <dgm:spPr/>
    </dgm:pt>
    <dgm:pt modelId="{EE7D790D-3697-42AD-AEDA-EFC3A0E2A8C2}" type="pres">
      <dgm:prSet presAssocID="{A667855D-9E2F-4031-B3EC-9CCC47CD9378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028B2D64-0657-4A9F-BC7F-434FD4B073B8}" type="pres">
      <dgm:prSet presAssocID="{A667855D-9E2F-4031-B3EC-9CCC47CD9378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04FD1902-FB6A-4FB4-832D-2B53BA6E7CCC}" srcId="{95B974D3-7E8E-4EFC-B958-795F0692D7C0}" destId="{ED15EAB8-9D83-4A30-9842-1D21B6516B25}" srcOrd="0" destOrd="0" parTransId="{D8BA5A35-9022-4DA6-8522-EE137ADE2C2D}" sibTransId="{30299A37-7576-40CD-87E8-9CB847AC2D61}"/>
    <dgm:cxn modelId="{5ADFDC25-F7EC-4472-84E6-E98FFD44F72E}" type="presOf" srcId="{ED15EAB8-9D83-4A30-9842-1D21B6516B25}" destId="{1D240695-AED1-4878-9804-71E0340895C4}" srcOrd="0" destOrd="0" presId="urn:microsoft.com/office/officeart/2005/8/layout/hList1"/>
    <dgm:cxn modelId="{9AA16828-D449-4E9F-9687-CD1F0172DC29}" srcId="{CE737266-385A-409A-BD61-905EDCC07357}" destId="{B2BE10DD-F3F8-48B6-A51A-55132C283FC8}" srcOrd="1" destOrd="0" parTransId="{B95255EA-743C-4B1A-B0D8-680ECBF262C4}" sibTransId="{659C7F6A-7AC4-43D1-AC87-316E70F980FD}"/>
    <dgm:cxn modelId="{3A249B39-F767-4EE6-99A1-D41D89CA2241}" srcId="{CE737266-385A-409A-BD61-905EDCC07357}" destId="{CD22A562-9B7E-405A-A473-F79A48202C62}" srcOrd="2" destOrd="0" parTransId="{58E90F87-DEEB-41BD-8C1B-33C0E431748D}" sibTransId="{1D0C4F42-DAB8-4D8B-9B42-6BFAC5A5D884}"/>
    <dgm:cxn modelId="{6244713A-823D-44AC-92AC-F1639EDE33DC}" srcId="{A667855D-9E2F-4031-B3EC-9CCC47CD9378}" destId="{8FF24937-895E-4323-993B-BCA6B630545B}" srcOrd="0" destOrd="0" parTransId="{EC6E3B43-410E-4AC5-9B85-CED53E3715EA}" sibTransId="{B450C3A3-0622-4EBE-9054-5FEB06776D90}"/>
    <dgm:cxn modelId="{F04F775D-794D-4E50-9508-CCDD00A13951}" srcId="{95B974D3-7E8E-4EFC-B958-795F0692D7C0}" destId="{A667855D-9E2F-4031-B3EC-9CCC47CD9378}" srcOrd="5" destOrd="0" parTransId="{1AA4B251-2455-4E64-B643-661D2514D82D}" sibTransId="{149017F7-C666-4B98-A82E-68028E03EEDC}"/>
    <dgm:cxn modelId="{61EA4660-2454-4B70-81B3-B216F5E8BAA8}" type="presOf" srcId="{95B974D3-7E8E-4EFC-B958-795F0692D7C0}" destId="{D8A236A7-0DA9-41ED-99A9-AD5A8EBD6886}" srcOrd="0" destOrd="0" presId="urn:microsoft.com/office/officeart/2005/8/layout/hList1"/>
    <dgm:cxn modelId="{06C81445-2D8C-4A76-95B4-383C4739AFE8}" srcId="{95B974D3-7E8E-4EFC-B958-795F0692D7C0}" destId="{FD307AC0-28D2-437A-8B93-29C5D7A3FF19}" srcOrd="4" destOrd="0" parTransId="{2A8E1D83-B181-497D-940F-6038EB79A17C}" sibTransId="{8D78136A-5915-4471-9314-BF9FB06A0328}"/>
    <dgm:cxn modelId="{AD607F45-D6C4-4B0F-8346-0B028BD0B43A}" srcId="{95B974D3-7E8E-4EFC-B958-795F0692D7C0}" destId="{CE737266-385A-409A-BD61-905EDCC07357}" srcOrd="3" destOrd="0" parTransId="{D20C296A-3D7C-4502-AC8A-6292EA0AA00E}" sibTransId="{0B70E9D2-B230-469A-88E9-678473EE8C71}"/>
    <dgm:cxn modelId="{6E159E66-3DA7-4982-A6AC-16EB139B2F17}" type="presOf" srcId="{A5CDA786-8AE8-4C4A-8287-7A0665268B31}" destId="{5776FB97-0195-4658-8431-08544BC8FB4E}" srcOrd="0" destOrd="0" presId="urn:microsoft.com/office/officeart/2005/8/layout/hList1"/>
    <dgm:cxn modelId="{B611E74C-F6CD-46ED-8D16-220D134240DC}" srcId="{FD307AC0-28D2-437A-8B93-29C5D7A3FF19}" destId="{19735F71-1A46-4AE2-AF99-62357258BC6C}" srcOrd="1" destOrd="0" parTransId="{F443D2F5-3AE8-4B6C-A410-8E3B3AEA9B1E}" sibTransId="{570F731B-1C58-474A-B5D6-BAD09884CB14}"/>
    <dgm:cxn modelId="{0C6E3676-AB5D-4F89-92E4-4264FCA6CF9B}" srcId="{95B974D3-7E8E-4EFC-B958-795F0692D7C0}" destId="{88494941-3C9C-4EBA-AEB4-94F060E03994}" srcOrd="2" destOrd="0" parTransId="{8FBA6E26-AF26-4819-B541-1804A485E5CF}" sibTransId="{B4F09D44-36E4-48C3-9B3E-BFED9600F6E2}"/>
    <dgm:cxn modelId="{5C544258-32FA-4F1E-BF45-9C3A65889D9B}" type="presOf" srcId="{CE737266-385A-409A-BD61-905EDCC07357}" destId="{395598F9-D895-4ACF-997A-502A1AC97F78}" srcOrd="0" destOrd="0" presId="urn:microsoft.com/office/officeart/2005/8/layout/hList1"/>
    <dgm:cxn modelId="{7FD76758-FA58-482C-B2DA-F671F35E0F44}" type="presOf" srcId="{B2BE10DD-F3F8-48B6-A51A-55132C283FC8}" destId="{5BC0E5ED-662E-44F0-99D6-553D45D8878B}" srcOrd="0" destOrd="1" presId="urn:microsoft.com/office/officeart/2005/8/layout/hList1"/>
    <dgm:cxn modelId="{E36C4E7C-35C4-41C0-BCF5-3550627DD42F}" type="presOf" srcId="{904A4F46-7593-4AB8-A9C5-518C083205A6}" destId="{5BC0E5ED-662E-44F0-99D6-553D45D8878B}" srcOrd="0" destOrd="0" presId="urn:microsoft.com/office/officeart/2005/8/layout/hList1"/>
    <dgm:cxn modelId="{80A29A8B-F3B1-447D-95F5-05C64117A77A}" srcId="{38F59551-3C7A-4943-B817-9C6546F559DA}" destId="{E4E9FDEF-658B-4A7B-A703-09D71FD4E5F0}" srcOrd="0" destOrd="0" parTransId="{91892BA7-D2BB-4AED-852B-5773F8294E57}" sibTransId="{2E3A9196-02E3-44B1-861E-63ED82454AE5}"/>
    <dgm:cxn modelId="{9ABFB08B-721F-43A0-83BB-7FC8AA19B96A}" type="presOf" srcId="{E4E9FDEF-658B-4A7B-A703-09D71FD4E5F0}" destId="{1850F01B-5167-4ED7-966B-ABD5FEBC780E}" srcOrd="0" destOrd="0" presId="urn:microsoft.com/office/officeart/2005/8/layout/hList1"/>
    <dgm:cxn modelId="{50D5978F-FB81-4C50-8CA1-AF8E5D606B98}" srcId="{ED15EAB8-9D83-4A30-9842-1D21B6516B25}" destId="{46D0BB87-757B-4CCB-B356-784C83AB2DFE}" srcOrd="0" destOrd="0" parTransId="{496D7875-6FBB-491F-B537-93F96A4AF9DE}" sibTransId="{BB1D1541-64BC-4E6E-8A63-615C540BE533}"/>
    <dgm:cxn modelId="{09550390-9AF1-4752-BD5D-752EE45216B4}" type="presOf" srcId="{FD307AC0-28D2-437A-8B93-29C5D7A3FF19}" destId="{D0B35586-49AD-41E1-93C6-EFADBB43A46D}" srcOrd="0" destOrd="0" presId="urn:microsoft.com/office/officeart/2005/8/layout/hList1"/>
    <dgm:cxn modelId="{A9765194-60CC-4802-BFCC-7638F1A4EEB4}" srcId="{88494941-3C9C-4EBA-AEB4-94F060E03994}" destId="{07F79C05-DC68-4891-AD85-1B4EB152EBD4}" srcOrd="0" destOrd="0" parTransId="{3A3A9C2F-DEEC-40CB-B7CA-D1CC15AD5099}" sibTransId="{E8A8BCCE-E498-4818-BF48-F1DB34210558}"/>
    <dgm:cxn modelId="{D231F4A1-581E-43BE-AAF4-5549E40AC2C9}" srcId="{CE737266-385A-409A-BD61-905EDCC07357}" destId="{904A4F46-7593-4AB8-A9C5-518C083205A6}" srcOrd="0" destOrd="0" parTransId="{48D6FDDD-53A3-4A9C-92EF-EB3260975E14}" sibTransId="{1B5F7B9D-5E03-45AC-AFBE-7A4689851A0B}"/>
    <dgm:cxn modelId="{7E3964A3-D720-4B41-ACC3-E9B87813B59B}" type="presOf" srcId="{19735F71-1A46-4AE2-AF99-62357258BC6C}" destId="{5776FB97-0195-4658-8431-08544BC8FB4E}" srcOrd="0" destOrd="1" presId="urn:microsoft.com/office/officeart/2005/8/layout/hList1"/>
    <dgm:cxn modelId="{91F8EDA5-691B-41EF-B0F2-6701B3687BA2}" type="presOf" srcId="{CD22A562-9B7E-405A-A473-F79A48202C62}" destId="{5BC0E5ED-662E-44F0-99D6-553D45D8878B}" srcOrd="0" destOrd="2" presId="urn:microsoft.com/office/officeart/2005/8/layout/hList1"/>
    <dgm:cxn modelId="{F0F1B6AD-8AF1-4D67-BC31-8A7F37D8E3BE}" srcId="{FD307AC0-28D2-437A-8B93-29C5D7A3FF19}" destId="{EDA6285F-1B74-4DF3-83B5-F76E63F01ECA}" srcOrd="2" destOrd="0" parTransId="{43D5A8CE-AAC7-49E4-8555-F32384170E2A}" sibTransId="{7F0DA041-0FAB-431D-A353-A4DD6FD4DFD4}"/>
    <dgm:cxn modelId="{4CBA58C5-45DE-42CC-BA8C-B3C0F7B0A209}" type="presOf" srcId="{8FF24937-895E-4323-993B-BCA6B630545B}" destId="{028B2D64-0657-4A9F-BC7F-434FD4B073B8}" srcOrd="0" destOrd="0" presId="urn:microsoft.com/office/officeart/2005/8/layout/hList1"/>
    <dgm:cxn modelId="{EF2F57CF-CA68-45C0-AC71-585080E47314}" type="presOf" srcId="{88494941-3C9C-4EBA-AEB4-94F060E03994}" destId="{DA0480A1-7759-483F-92A1-88E7B57341C6}" srcOrd="0" destOrd="0" presId="urn:microsoft.com/office/officeart/2005/8/layout/hList1"/>
    <dgm:cxn modelId="{0BD535D8-9DB9-4A50-B401-7AE89BB881E8}" type="presOf" srcId="{46D0BB87-757B-4CCB-B356-784C83AB2DFE}" destId="{AC221929-C663-4D4F-B9CC-D4F6BCB2C492}" srcOrd="0" destOrd="0" presId="urn:microsoft.com/office/officeart/2005/8/layout/hList1"/>
    <dgm:cxn modelId="{E67EAAE0-6DC5-49FF-8B8C-CBAA7E22C563}" type="presOf" srcId="{EDA6285F-1B74-4DF3-83B5-F76E63F01ECA}" destId="{5776FB97-0195-4658-8431-08544BC8FB4E}" srcOrd="0" destOrd="2" presId="urn:microsoft.com/office/officeart/2005/8/layout/hList1"/>
    <dgm:cxn modelId="{6CB7D0E3-6832-402A-983D-C0695C92EDB6}" srcId="{FD307AC0-28D2-437A-8B93-29C5D7A3FF19}" destId="{A5CDA786-8AE8-4C4A-8287-7A0665268B31}" srcOrd="0" destOrd="0" parTransId="{2A4C008D-794C-48A7-8926-E0DEEB985F94}" sibTransId="{EC8F43B1-80BF-4609-B216-09969EBEBBED}"/>
    <dgm:cxn modelId="{BC1E19EC-DF12-4CA6-ABEC-FF002A3FDEFA}" srcId="{95B974D3-7E8E-4EFC-B958-795F0692D7C0}" destId="{38F59551-3C7A-4943-B817-9C6546F559DA}" srcOrd="1" destOrd="0" parTransId="{4EBE9C78-FBC4-409E-8DF0-BB372036E6BD}" sibTransId="{513FAB42-F493-43C8-B248-026EDDDB822F}"/>
    <dgm:cxn modelId="{851813F1-B85E-44F0-9D3C-4E6FD5FA8671}" type="presOf" srcId="{A667855D-9E2F-4031-B3EC-9CCC47CD9378}" destId="{EE7D790D-3697-42AD-AEDA-EFC3A0E2A8C2}" srcOrd="0" destOrd="0" presId="urn:microsoft.com/office/officeart/2005/8/layout/hList1"/>
    <dgm:cxn modelId="{7D2559F1-A9E1-470F-8ECF-43F40AA55663}" type="presOf" srcId="{07F79C05-DC68-4891-AD85-1B4EB152EBD4}" destId="{46A9185C-86B6-43DC-8CC9-05F95044A4AF}" srcOrd="0" destOrd="0" presId="urn:microsoft.com/office/officeart/2005/8/layout/hList1"/>
    <dgm:cxn modelId="{3A28A2FC-8A1F-47BB-9901-9E98A72F9E0B}" type="presOf" srcId="{38F59551-3C7A-4943-B817-9C6546F559DA}" destId="{4C1B15F4-3B15-4084-971C-3B903245702C}" srcOrd="0" destOrd="0" presId="urn:microsoft.com/office/officeart/2005/8/layout/hList1"/>
    <dgm:cxn modelId="{BD853784-0FC7-45FB-8628-DD3283EAF2DD}" type="presParOf" srcId="{D8A236A7-0DA9-41ED-99A9-AD5A8EBD6886}" destId="{C9D3E145-162B-4C5B-89AC-692B9119C848}" srcOrd="0" destOrd="0" presId="urn:microsoft.com/office/officeart/2005/8/layout/hList1"/>
    <dgm:cxn modelId="{5E8B3F46-280F-4FE2-AA12-1403CA0EF0B2}" type="presParOf" srcId="{C9D3E145-162B-4C5B-89AC-692B9119C848}" destId="{1D240695-AED1-4878-9804-71E0340895C4}" srcOrd="0" destOrd="0" presId="urn:microsoft.com/office/officeart/2005/8/layout/hList1"/>
    <dgm:cxn modelId="{81E26110-94CC-4FDB-9F04-C837C054E9F1}" type="presParOf" srcId="{C9D3E145-162B-4C5B-89AC-692B9119C848}" destId="{AC221929-C663-4D4F-B9CC-D4F6BCB2C492}" srcOrd="1" destOrd="0" presId="urn:microsoft.com/office/officeart/2005/8/layout/hList1"/>
    <dgm:cxn modelId="{AEA8A1E7-8A55-498D-82D9-CFCC0F5CA6EF}" type="presParOf" srcId="{D8A236A7-0DA9-41ED-99A9-AD5A8EBD6886}" destId="{CEA3C216-A1F1-482A-99FC-3561F4012FDC}" srcOrd="1" destOrd="0" presId="urn:microsoft.com/office/officeart/2005/8/layout/hList1"/>
    <dgm:cxn modelId="{69557AFC-2673-4B0F-AE6C-3BD652FCE6CE}" type="presParOf" srcId="{D8A236A7-0DA9-41ED-99A9-AD5A8EBD6886}" destId="{4374EFBE-C159-4386-92E2-A2B565101934}" srcOrd="2" destOrd="0" presId="urn:microsoft.com/office/officeart/2005/8/layout/hList1"/>
    <dgm:cxn modelId="{755C92DB-A6A8-41A2-B03D-1347224D170C}" type="presParOf" srcId="{4374EFBE-C159-4386-92E2-A2B565101934}" destId="{4C1B15F4-3B15-4084-971C-3B903245702C}" srcOrd="0" destOrd="0" presId="urn:microsoft.com/office/officeart/2005/8/layout/hList1"/>
    <dgm:cxn modelId="{E66A1D5A-6A07-4585-9666-239E777340D5}" type="presParOf" srcId="{4374EFBE-C159-4386-92E2-A2B565101934}" destId="{1850F01B-5167-4ED7-966B-ABD5FEBC780E}" srcOrd="1" destOrd="0" presId="urn:microsoft.com/office/officeart/2005/8/layout/hList1"/>
    <dgm:cxn modelId="{321B6BD3-12EB-4831-9606-2F36E43AA1DD}" type="presParOf" srcId="{D8A236A7-0DA9-41ED-99A9-AD5A8EBD6886}" destId="{588B5752-5628-4126-97A7-E436C705C115}" srcOrd="3" destOrd="0" presId="urn:microsoft.com/office/officeart/2005/8/layout/hList1"/>
    <dgm:cxn modelId="{EC5CA9DF-7C69-4A61-B734-F9CEC2817442}" type="presParOf" srcId="{D8A236A7-0DA9-41ED-99A9-AD5A8EBD6886}" destId="{97EDDB63-6CB3-4E46-88A2-5E521B83A783}" srcOrd="4" destOrd="0" presId="urn:microsoft.com/office/officeart/2005/8/layout/hList1"/>
    <dgm:cxn modelId="{15193EAC-065D-4B3B-96A5-F37F07F90DC2}" type="presParOf" srcId="{97EDDB63-6CB3-4E46-88A2-5E521B83A783}" destId="{DA0480A1-7759-483F-92A1-88E7B57341C6}" srcOrd="0" destOrd="0" presId="urn:microsoft.com/office/officeart/2005/8/layout/hList1"/>
    <dgm:cxn modelId="{DFCA8090-668C-4DB0-B7F7-F73A275B98A3}" type="presParOf" srcId="{97EDDB63-6CB3-4E46-88A2-5E521B83A783}" destId="{46A9185C-86B6-43DC-8CC9-05F95044A4AF}" srcOrd="1" destOrd="0" presId="urn:microsoft.com/office/officeart/2005/8/layout/hList1"/>
    <dgm:cxn modelId="{2B1D505E-F4D1-4298-B0C1-1994CFD3C0A3}" type="presParOf" srcId="{D8A236A7-0DA9-41ED-99A9-AD5A8EBD6886}" destId="{1AD8B0F2-AFB9-4A6B-AE4D-F09DC1773F1E}" srcOrd="5" destOrd="0" presId="urn:microsoft.com/office/officeart/2005/8/layout/hList1"/>
    <dgm:cxn modelId="{3C8F9C13-3778-44DD-AE6B-9585789CDEBF}" type="presParOf" srcId="{D8A236A7-0DA9-41ED-99A9-AD5A8EBD6886}" destId="{8823473E-A66F-4F12-8CF8-36D5289C477B}" srcOrd="6" destOrd="0" presId="urn:microsoft.com/office/officeart/2005/8/layout/hList1"/>
    <dgm:cxn modelId="{9252E163-5109-41AC-B2D3-DD2C34E0C545}" type="presParOf" srcId="{8823473E-A66F-4F12-8CF8-36D5289C477B}" destId="{395598F9-D895-4ACF-997A-502A1AC97F78}" srcOrd="0" destOrd="0" presId="urn:microsoft.com/office/officeart/2005/8/layout/hList1"/>
    <dgm:cxn modelId="{98B76AE9-31FC-4ABE-A72A-942899ACC357}" type="presParOf" srcId="{8823473E-A66F-4F12-8CF8-36D5289C477B}" destId="{5BC0E5ED-662E-44F0-99D6-553D45D8878B}" srcOrd="1" destOrd="0" presId="urn:microsoft.com/office/officeart/2005/8/layout/hList1"/>
    <dgm:cxn modelId="{BFF69D6B-C1F8-46EA-8021-4ECCDC5B29E2}" type="presParOf" srcId="{D8A236A7-0DA9-41ED-99A9-AD5A8EBD6886}" destId="{0DDAD849-D849-4ADC-BF15-87C5F36442D6}" srcOrd="7" destOrd="0" presId="urn:microsoft.com/office/officeart/2005/8/layout/hList1"/>
    <dgm:cxn modelId="{923B9F32-80DE-48EC-8149-B26E4D203BB3}" type="presParOf" srcId="{D8A236A7-0DA9-41ED-99A9-AD5A8EBD6886}" destId="{9CDEC7A8-8306-4EC3-971F-958CE2032A03}" srcOrd="8" destOrd="0" presId="urn:microsoft.com/office/officeart/2005/8/layout/hList1"/>
    <dgm:cxn modelId="{E91D3C86-554D-425E-B3D2-D737D478D773}" type="presParOf" srcId="{9CDEC7A8-8306-4EC3-971F-958CE2032A03}" destId="{D0B35586-49AD-41E1-93C6-EFADBB43A46D}" srcOrd="0" destOrd="0" presId="urn:microsoft.com/office/officeart/2005/8/layout/hList1"/>
    <dgm:cxn modelId="{D44E9245-F5F4-4CFF-BE3A-3FE0759283D5}" type="presParOf" srcId="{9CDEC7A8-8306-4EC3-971F-958CE2032A03}" destId="{5776FB97-0195-4658-8431-08544BC8FB4E}" srcOrd="1" destOrd="0" presId="urn:microsoft.com/office/officeart/2005/8/layout/hList1"/>
    <dgm:cxn modelId="{393F1421-7D23-4B0D-AF44-B7AD13339D76}" type="presParOf" srcId="{D8A236A7-0DA9-41ED-99A9-AD5A8EBD6886}" destId="{B4C2266D-4278-453E-ACE0-78B0E0C837FE}" srcOrd="9" destOrd="0" presId="urn:microsoft.com/office/officeart/2005/8/layout/hList1"/>
    <dgm:cxn modelId="{0E725F2D-0B1E-4687-880F-6560A3B61ED1}" type="presParOf" srcId="{D8A236A7-0DA9-41ED-99A9-AD5A8EBD6886}" destId="{DD17630F-5640-4F2A-B4BD-7D46D122CB02}" srcOrd="10" destOrd="0" presId="urn:microsoft.com/office/officeart/2005/8/layout/hList1"/>
    <dgm:cxn modelId="{1C32A94C-AD23-4DAD-B1F8-2EE5A7F776E5}" type="presParOf" srcId="{DD17630F-5640-4F2A-B4BD-7D46D122CB02}" destId="{EE7D790D-3697-42AD-AEDA-EFC3A0E2A8C2}" srcOrd="0" destOrd="0" presId="urn:microsoft.com/office/officeart/2005/8/layout/hList1"/>
    <dgm:cxn modelId="{C9E76DAB-46B9-4E4A-86C6-D9A968412C0F}" type="presParOf" srcId="{DD17630F-5640-4F2A-B4BD-7D46D122CB02}" destId="{028B2D64-0657-4A9F-BC7F-434FD4B073B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5C98C-5968-444C-91F7-E2BD96E895C3}">
      <dsp:nvSpPr>
        <dsp:cNvPr id="0" name=""/>
        <dsp:cNvSpPr/>
      </dsp:nvSpPr>
      <dsp:spPr>
        <a:xfrm>
          <a:off x="5289" y="0"/>
          <a:ext cx="1967796" cy="7472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개발 요구</a:t>
          </a:r>
        </a:p>
      </dsp:txBody>
      <dsp:txXfrm>
        <a:off x="378912" y="0"/>
        <a:ext cx="1220550" cy="747246"/>
      </dsp:txXfrm>
    </dsp:sp>
    <dsp:sp modelId="{F5027183-803D-47D4-B82B-7E9E46DD3FEE}">
      <dsp:nvSpPr>
        <dsp:cNvPr id="0" name=""/>
        <dsp:cNvSpPr/>
      </dsp:nvSpPr>
      <dsp:spPr>
        <a:xfrm>
          <a:off x="1776306" y="0"/>
          <a:ext cx="1967796" cy="74724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분석</a:t>
          </a:r>
        </a:p>
      </dsp:txBody>
      <dsp:txXfrm>
        <a:off x="2149929" y="0"/>
        <a:ext cx="1220550" cy="747246"/>
      </dsp:txXfrm>
    </dsp:sp>
    <dsp:sp modelId="{0C0BDF2C-D3AD-45EA-8FCE-9035C503F1EB}">
      <dsp:nvSpPr>
        <dsp:cNvPr id="0" name=""/>
        <dsp:cNvSpPr/>
      </dsp:nvSpPr>
      <dsp:spPr>
        <a:xfrm>
          <a:off x="3547324" y="0"/>
          <a:ext cx="1967796" cy="74724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설계</a:t>
          </a:r>
        </a:p>
      </dsp:txBody>
      <dsp:txXfrm>
        <a:off x="3920947" y="0"/>
        <a:ext cx="1220550" cy="747246"/>
      </dsp:txXfrm>
    </dsp:sp>
    <dsp:sp modelId="{A175B4D4-4756-46B8-B974-280BFBE66337}">
      <dsp:nvSpPr>
        <dsp:cNvPr id="0" name=""/>
        <dsp:cNvSpPr/>
      </dsp:nvSpPr>
      <dsp:spPr>
        <a:xfrm>
          <a:off x="5318341" y="0"/>
          <a:ext cx="1967796" cy="74724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개발</a:t>
          </a:r>
        </a:p>
      </dsp:txBody>
      <dsp:txXfrm>
        <a:off x="5691964" y="0"/>
        <a:ext cx="1220550" cy="747246"/>
      </dsp:txXfrm>
    </dsp:sp>
    <dsp:sp modelId="{70737A0C-0352-4D7D-BE40-40B6F4099E8C}">
      <dsp:nvSpPr>
        <dsp:cNvPr id="0" name=""/>
        <dsp:cNvSpPr/>
      </dsp:nvSpPr>
      <dsp:spPr>
        <a:xfrm>
          <a:off x="7089358" y="0"/>
          <a:ext cx="1967796" cy="74724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테스트</a:t>
          </a:r>
        </a:p>
      </dsp:txBody>
      <dsp:txXfrm>
        <a:off x="7462981" y="0"/>
        <a:ext cx="1220550" cy="747246"/>
      </dsp:txXfrm>
    </dsp:sp>
    <dsp:sp modelId="{AA23DE74-C24B-4AB9-ADE9-40FEA67A2576}">
      <dsp:nvSpPr>
        <dsp:cNvPr id="0" name=""/>
        <dsp:cNvSpPr/>
      </dsp:nvSpPr>
      <dsp:spPr>
        <a:xfrm>
          <a:off x="8860375" y="0"/>
          <a:ext cx="1967796" cy="7472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유지보수</a:t>
          </a:r>
        </a:p>
      </dsp:txBody>
      <dsp:txXfrm>
        <a:off x="9233998" y="0"/>
        <a:ext cx="1220550" cy="74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40695-AED1-4878-9804-71E0340895C4}">
      <dsp:nvSpPr>
        <dsp:cNvPr id="0" name=""/>
        <dsp:cNvSpPr/>
      </dsp:nvSpPr>
      <dsp:spPr>
        <a:xfrm>
          <a:off x="3079" y="8692"/>
          <a:ext cx="1636365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작업절차</a:t>
          </a:r>
        </a:p>
      </dsp:txBody>
      <dsp:txXfrm>
        <a:off x="3079" y="8692"/>
        <a:ext cx="1636365" cy="489600"/>
      </dsp:txXfrm>
    </dsp:sp>
    <dsp:sp modelId="{AC221929-C663-4D4F-B9CC-D4F6BCB2C492}">
      <dsp:nvSpPr>
        <dsp:cNvPr id="0" name=""/>
        <dsp:cNvSpPr/>
      </dsp:nvSpPr>
      <dsp:spPr>
        <a:xfrm>
          <a:off x="3079" y="498292"/>
          <a:ext cx="1636365" cy="12121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latin typeface="+mn-ea"/>
              <a:ea typeface="+mn-ea"/>
            </a:rPr>
            <a:t>작업순서정의</a:t>
          </a:r>
        </a:p>
      </dsp:txBody>
      <dsp:txXfrm>
        <a:off x="3079" y="498292"/>
        <a:ext cx="1636365" cy="1212196"/>
      </dsp:txXfrm>
    </dsp:sp>
    <dsp:sp modelId="{4C1B15F4-3B15-4084-971C-3B903245702C}">
      <dsp:nvSpPr>
        <dsp:cNvPr id="0" name=""/>
        <dsp:cNvSpPr/>
      </dsp:nvSpPr>
      <dsp:spPr>
        <a:xfrm>
          <a:off x="1868536" y="8692"/>
          <a:ext cx="1636365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작업방법</a:t>
          </a:r>
        </a:p>
      </dsp:txBody>
      <dsp:txXfrm>
        <a:off x="1868536" y="8692"/>
        <a:ext cx="1636365" cy="489600"/>
      </dsp:txXfrm>
    </dsp:sp>
    <dsp:sp modelId="{1850F01B-5167-4ED7-966B-ABD5FEBC780E}">
      <dsp:nvSpPr>
        <dsp:cNvPr id="0" name=""/>
        <dsp:cNvSpPr/>
      </dsp:nvSpPr>
      <dsp:spPr>
        <a:xfrm>
          <a:off x="1868536" y="498292"/>
          <a:ext cx="1636365" cy="12121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latin typeface="+mn-ea"/>
              <a:ea typeface="+mn-ea"/>
            </a:rPr>
            <a:t>작업순서에 정의된 단계별 작업마다 </a:t>
          </a:r>
          <a:br>
            <a:rPr lang="en-US" altLang="ko-KR" sz="1200" kern="1200" dirty="0">
              <a:latin typeface="+mn-ea"/>
              <a:ea typeface="+mn-ea"/>
            </a:rPr>
          </a:br>
          <a:r>
            <a:rPr lang="ko-KR" altLang="en-US" sz="1200" kern="1200" dirty="0" err="1">
              <a:latin typeface="+mn-ea"/>
              <a:ea typeface="+mn-ea"/>
            </a:rPr>
            <a:t>할일을</a:t>
          </a:r>
          <a:r>
            <a:rPr lang="ko-KR" altLang="en-US" sz="1200" kern="1200" dirty="0">
              <a:latin typeface="+mn-ea"/>
              <a:ea typeface="+mn-ea"/>
            </a:rPr>
            <a:t> 정의</a:t>
          </a:r>
        </a:p>
      </dsp:txBody>
      <dsp:txXfrm>
        <a:off x="1868536" y="498292"/>
        <a:ext cx="1636365" cy="1212196"/>
      </dsp:txXfrm>
    </dsp:sp>
    <dsp:sp modelId="{DA0480A1-7759-483F-92A1-88E7B57341C6}">
      <dsp:nvSpPr>
        <dsp:cNvPr id="0" name=""/>
        <dsp:cNvSpPr/>
      </dsp:nvSpPr>
      <dsp:spPr>
        <a:xfrm>
          <a:off x="3733992" y="8692"/>
          <a:ext cx="1636365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산출물</a:t>
          </a:r>
        </a:p>
      </dsp:txBody>
      <dsp:txXfrm>
        <a:off x="3733992" y="8692"/>
        <a:ext cx="1636365" cy="489600"/>
      </dsp:txXfrm>
    </dsp:sp>
    <dsp:sp modelId="{46A9185C-86B6-43DC-8CC9-05F95044A4AF}">
      <dsp:nvSpPr>
        <dsp:cNvPr id="0" name=""/>
        <dsp:cNvSpPr/>
      </dsp:nvSpPr>
      <dsp:spPr>
        <a:xfrm>
          <a:off x="3733992" y="498292"/>
          <a:ext cx="1636365" cy="12121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latin typeface="+mn-ea"/>
              <a:ea typeface="+mn-ea"/>
            </a:rPr>
            <a:t>단계별 작업마다 </a:t>
          </a:r>
          <a:br>
            <a:rPr lang="en-US" altLang="ko-KR" sz="1200" kern="1200" dirty="0">
              <a:latin typeface="+mn-ea"/>
              <a:ea typeface="+mn-ea"/>
            </a:rPr>
          </a:br>
          <a:r>
            <a:rPr lang="ko-KR" altLang="en-US" sz="1200" kern="1200" dirty="0">
              <a:latin typeface="+mn-ea"/>
              <a:ea typeface="+mn-ea"/>
            </a:rPr>
            <a:t>만들어져야 하는</a:t>
          </a:r>
          <a:br>
            <a:rPr lang="en-US" altLang="ko-KR" sz="1200" kern="1200" dirty="0">
              <a:latin typeface="+mn-ea"/>
              <a:ea typeface="+mn-ea"/>
            </a:rPr>
          </a:br>
          <a:r>
            <a:rPr lang="ko-KR" altLang="en-US" sz="1200" kern="1200" dirty="0">
              <a:latin typeface="+mn-ea"/>
              <a:ea typeface="+mn-ea"/>
            </a:rPr>
            <a:t>문서들</a:t>
          </a:r>
        </a:p>
      </dsp:txBody>
      <dsp:txXfrm>
        <a:off x="3733992" y="498292"/>
        <a:ext cx="1636365" cy="1212196"/>
      </dsp:txXfrm>
    </dsp:sp>
    <dsp:sp modelId="{395598F9-D895-4ACF-997A-502A1AC97F78}">
      <dsp:nvSpPr>
        <dsp:cNvPr id="0" name=""/>
        <dsp:cNvSpPr/>
      </dsp:nvSpPr>
      <dsp:spPr>
        <a:xfrm>
          <a:off x="5599449" y="8692"/>
          <a:ext cx="1636365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관리</a:t>
          </a:r>
        </a:p>
      </dsp:txBody>
      <dsp:txXfrm>
        <a:off x="5599449" y="8692"/>
        <a:ext cx="1636365" cy="489600"/>
      </dsp:txXfrm>
    </dsp:sp>
    <dsp:sp modelId="{5BC0E5ED-662E-44F0-99D6-553D45D8878B}">
      <dsp:nvSpPr>
        <dsp:cNvPr id="0" name=""/>
        <dsp:cNvSpPr/>
      </dsp:nvSpPr>
      <dsp:spPr>
        <a:xfrm>
          <a:off x="5599449" y="498292"/>
          <a:ext cx="1636365" cy="12121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latin typeface="+mn-ea"/>
              <a:ea typeface="+mn-ea"/>
            </a:rPr>
            <a:t>일정관리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latin typeface="+mn-ea"/>
              <a:ea typeface="+mn-ea"/>
            </a:rPr>
            <a:t>리소스관리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latin typeface="+mn-ea"/>
              <a:ea typeface="+mn-ea"/>
            </a:rPr>
            <a:t>기타 개발관리</a:t>
          </a:r>
        </a:p>
      </dsp:txBody>
      <dsp:txXfrm>
        <a:off x="5599449" y="498292"/>
        <a:ext cx="1636365" cy="1212196"/>
      </dsp:txXfrm>
    </dsp:sp>
    <dsp:sp modelId="{D0B35586-49AD-41E1-93C6-EFADBB43A46D}">
      <dsp:nvSpPr>
        <dsp:cNvPr id="0" name=""/>
        <dsp:cNvSpPr/>
      </dsp:nvSpPr>
      <dsp:spPr>
        <a:xfrm>
          <a:off x="7464905" y="8692"/>
          <a:ext cx="1636365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기법</a:t>
          </a:r>
        </a:p>
      </dsp:txBody>
      <dsp:txXfrm>
        <a:off x="7464905" y="8692"/>
        <a:ext cx="1636365" cy="489600"/>
      </dsp:txXfrm>
    </dsp:sp>
    <dsp:sp modelId="{5776FB97-0195-4658-8431-08544BC8FB4E}">
      <dsp:nvSpPr>
        <dsp:cNvPr id="0" name=""/>
        <dsp:cNvSpPr/>
      </dsp:nvSpPr>
      <dsp:spPr>
        <a:xfrm>
          <a:off x="7464905" y="498292"/>
          <a:ext cx="1636365" cy="12121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>
              <a:latin typeface="+mn-ea"/>
              <a:ea typeface="+mn-ea"/>
            </a:rPr>
            <a:t>DB</a:t>
          </a:r>
          <a:r>
            <a:rPr lang="ko-KR" altLang="en-US" sz="1200" kern="1200" dirty="0">
              <a:latin typeface="+mn-ea"/>
              <a:ea typeface="+mn-ea"/>
            </a:rPr>
            <a:t>관련 </a:t>
          </a:r>
          <a:r>
            <a:rPr lang="en-US" altLang="ko-KR" sz="1200" kern="1200" dirty="0">
              <a:latin typeface="+mn-ea"/>
              <a:ea typeface="+mn-ea"/>
            </a:rPr>
            <a:t>ERD</a:t>
          </a:r>
          <a:endParaRPr lang="ko-KR" altLang="en-US" sz="1200" kern="1200" dirty="0">
            <a:latin typeface="+mn-ea"/>
            <a:ea typeface="+mn-ea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>
              <a:latin typeface="+mn-ea"/>
              <a:ea typeface="+mn-ea"/>
            </a:rPr>
            <a:t>UseCase</a:t>
          </a:r>
          <a:endParaRPr lang="ko-KR" altLang="en-US" sz="1200" kern="1200" dirty="0">
            <a:latin typeface="+mn-ea"/>
            <a:ea typeface="+mn-ea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>
              <a:latin typeface="+mn-ea"/>
              <a:ea typeface="+mn-ea"/>
            </a:rPr>
            <a:t>Class/Sequence </a:t>
          </a:r>
          <a:br>
            <a:rPr lang="en-US" altLang="ko-KR" sz="1200" kern="1200" dirty="0">
              <a:latin typeface="+mn-ea"/>
              <a:ea typeface="+mn-ea"/>
            </a:rPr>
          </a:br>
          <a:r>
            <a:rPr lang="en-US" altLang="ko-KR" sz="1200" kern="1200" dirty="0">
              <a:latin typeface="+mn-ea"/>
              <a:ea typeface="+mn-ea"/>
            </a:rPr>
            <a:t>Diagram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7464905" y="498292"/>
        <a:ext cx="1636365" cy="1212196"/>
      </dsp:txXfrm>
    </dsp:sp>
    <dsp:sp modelId="{EE7D790D-3697-42AD-AEDA-EFC3A0E2A8C2}">
      <dsp:nvSpPr>
        <dsp:cNvPr id="0" name=""/>
        <dsp:cNvSpPr/>
      </dsp:nvSpPr>
      <dsp:spPr>
        <a:xfrm>
          <a:off x="9330361" y="8692"/>
          <a:ext cx="1636365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도구</a:t>
          </a:r>
        </a:p>
      </dsp:txBody>
      <dsp:txXfrm>
        <a:off x="9330361" y="8692"/>
        <a:ext cx="1636365" cy="489600"/>
      </dsp:txXfrm>
    </dsp:sp>
    <dsp:sp modelId="{028B2D64-0657-4A9F-BC7F-434FD4B073B8}">
      <dsp:nvSpPr>
        <dsp:cNvPr id="0" name=""/>
        <dsp:cNvSpPr/>
      </dsp:nvSpPr>
      <dsp:spPr>
        <a:xfrm>
          <a:off x="9330361" y="498292"/>
          <a:ext cx="1636365" cy="12121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latin typeface="+mn-ea"/>
              <a:ea typeface="+mn-ea"/>
            </a:rPr>
            <a:t>생산성 향상 도구 </a:t>
          </a:r>
          <a:br>
            <a:rPr lang="en-US" altLang="ko-KR" sz="1200" kern="1200" dirty="0">
              <a:latin typeface="+mn-ea"/>
              <a:ea typeface="+mn-ea"/>
            </a:rPr>
          </a:br>
          <a:r>
            <a:rPr lang="en-US" altLang="ko-KR" sz="1200" kern="1200" dirty="0">
              <a:latin typeface="+mn-ea"/>
              <a:ea typeface="+mn-ea"/>
            </a:rPr>
            <a:t>(Office/ERD</a:t>
          </a:r>
          <a:r>
            <a:rPr lang="ko-KR" altLang="en-US" sz="1200" kern="1200" dirty="0" err="1">
              <a:latin typeface="+mn-ea"/>
              <a:ea typeface="+mn-ea"/>
            </a:rPr>
            <a:t>생성툴</a:t>
          </a:r>
          <a:r>
            <a:rPr lang="en-US" altLang="ko-KR" sz="1200" kern="1200" dirty="0">
              <a:latin typeface="+mn-ea"/>
              <a:ea typeface="+mn-ea"/>
            </a:rPr>
            <a:t>/</a:t>
          </a:r>
          <a:r>
            <a:rPr lang="ko-KR" altLang="en-US" sz="1200" kern="1200" dirty="0" err="1">
              <a:latin typeface="+mn-ea"/>
              <a:ea typeface="+mn-ea"/>
            </a:rPr>
            <a:t>문서생성툴등</a:t>
          </a:r>
          <a:r>
            <a:rPr lang="en-US" altLang="ko-KR" sz="1200" kern="1200" dirty="0">
              <a:latin typeface="+mn-ea"/>
              <a:ea typeface="+mn-ea"/>
            </a:rPr>
            <a:t>)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9330361" y="498292"/>
        <a:ext cx="1636365" cy="1212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E96D7-769E-8E4E-8F2E-3EC29021E1E9}" type="datetimeFigureOut">
              <a:rPr kumimoji="1" lang="ko-Kore-KR" altLang="en-US" smtClean="0"/>
              <a:t>12/30/2022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AAEF9-9369-5B43-B8BE-920E3CD0F5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149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CBF45D7-F4AB-C240-83EF-D446B199B18F}"/>
              </a:ext>
            </a:extLst>
          </p:cNvPr>
          <p:cNvSpPr/>
          <p:nvPr userDrawn="1"/>
        </p:nvSpPr>
        <p:spPr>
          <a:xfrm>
            <a:off x="112734" y="108487"/>
            <a:ext cx="11969538" cy="6643042"/>
          </a:xfrm>
          <a:prstGeom prst="rect">
            <a:avLst/>
          </a:prstGeom>
          <a:noFill/>
          <a:ln w="225425">
            <a:solidFill>
              <a:srgbClr val="05A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894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8EA44-B2DE-E148-878B-E8F9C9DC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1B3C31-36E8-9546-BE25-F7250E77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7E04A-4ADD-2D44-9922-ED90133F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2CB-1053-3D49-9258-6CA441FC716A}" type="datetimeFigureOut">
              <a:rPr kumimoji="1" lang="ko-Kore-KR" altLang="en-US" smtClean="0"/>
              <a:t>12/30/2022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7B477-7B86-0044-ACFA-634CC7B9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268C2-43F7-D647-A0BF-6237ABA9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3C49-DE90-5C41-814A-943D74072F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701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F632CF-6479-2147-972F-91FC01D38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CFC201-2F6D-8741-A7D3-D1D2F5A09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25621-E69C-7047-B223-6A5A2131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2CB-1053-3D49-9258-6CA441FC716A}" type="datetimeFigureOut">
              <a:rPr kumimoji="1" lang="ko-Kore-KR" altLang="en-US" smtClean="0"/>
              <a:t>12/30/2022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9D85-0C10-1845-AE56-8B0D63A0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767B1-2376-B049-8DF2-CC14C29A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3C49-DE90-5C41-814A-943D74072F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0613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8286A-F915-0241-914D-9298338AB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EBFAB7-E0C2-E14B-AA8E-FC9486EE0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CC5A0-C374-0A47-814B-D49966C1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354E-D6C1-2941-80BC-91092DEDD553}" type="datetimeFigureOut">
              <a:rPr kumimoji="1" lang="ko-Kore-KR" altLang="en-US" smtClean="0"/>
              <a:t>12/30/2022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8FCDE-9FCF-4C4D-A76C-BC5B753D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2CF7E-7685-D540-A77B-0553EA09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F36E-EC18-8248-9338-5854A9E6F6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685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4333B-7F7D-5049-A03E-3F4D980C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FF1F1-5BC2-F64C-8C2D-F0E9CD8A1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A0C04-5705-B544-82D4-5CAF1D9A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2CB-1053-3D49-9258-6CA441FC716A}" type="datetimeFigureOut">
              <a:rPr kumimoji="1" lang="ko-Kore-KR" altLang="en-US" smtClean="0"/>
              <a:t>12/30/2022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EB17E-D7C7-2A40-A09A-BF269193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8FF61-5A00-DB43-97E4-010E4BE4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3C49-DE90-5C41-814A-943D74072F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450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BDAC0-6E17-D24C-A6A0-4B843D9D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11608-425F-2743-91FF-D80BBA4D1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12C90-8652-D844-B468-0D2DFBB8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2CB-1053-3D49-9258-6CA441FC716A}" type="datetimeFigureOut">
              <a:rPr kumimoji="1" lang="ko-Kore-KR" altLang="en-US" smtClean="0"/>
              <a:t>12/30/2022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CC9F7-9430-1646-9E58-082833EC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2C515-68FB-2747-8F00-09B4FE0C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3C49-DE90-5C41-814A-943D74072F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02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063CC-CFE5-974A-9F27-AF32DDFA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A616-F290-814F-8633-16C797D04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D2B9E4-483D-C543-8922-75607C11D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F85B83-239E-F646-82BB-E1EE9DCC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2CB-1053-3D49-9258-6CA441FC716A}" type="datetimeFigureOut">
              <a:rPr kumimoji="1" lang="ko-Kore-KR" altLang="en-US" smtClean="0"/>
              <a:t>12/30/2022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CBE34E-5D5A-4B41-8C33-5339CAB1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3A9D08-7DD2-A749-9313-ECADBAE1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3C49-DE90-5C41-814A-943D74072F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218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B16D9-BEC2-AA4F-8A5D-5678FC6C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17E25B-6C3D-0A44-8D6F-AE4B9B8BF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0C274-D29D-BF44-B437-6F214DC0A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39963C-EB49-0C44-A6B8-1602B99D0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D0CAB1-48B5-DE45-A456-1739C18F6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43839A-BD31-B84C-B012-3738536F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2CB-1053-3D49-9258-6CA441FC716A}" type="datetimeFigureOut">
              <a:rPr kumimoji="1" lang="ko-Kore-KR" altLang="en-US" smtClean="0"/>
              <a:t>12/30/2022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3824EB-2C09-0B46-91CA-223746D2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B173E9-D6E9-9046-A31A-3F01CDFE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3C49-DE90-5C41-814A-943D74072F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619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DF7CD-94A0-BE42-9298-D350DAF3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3B8E1B-94CA-1F43-A58D-AEE9DCBC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2CB-1053-3D49-9258-6CA441FC716A}" type="datetimeFigureOut">
              <a:rPr kumimoji="1" lang="ko-Kore-KR" altLang="en-US" smtClean="0"/>
              <a:t>12/30/2022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07502E-A854-DA45-9729-8E0E90BC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71EE91-54FB-0B43-86C6-7224B35B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3C49-DE90-5C41-814A-943D74072F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8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5C3593-5DA8-E345-A1AB-966BDF8D80F2}"/>
              </a:ext>
            </a:extLst>
          </p:cNvPr>
          <p:cNvSpPr/>
          <p:nvPr userDrawn="1"/>
        </p:nvSpPr>
        <p:spPr>
          <a:xfrm>
            <a:off x="112734" y="108487"/>
            <a:ext cx="11969538" cy="6643042"/>
          </a:xfrm>
          <a:prstGeom prst="rect">
            <a:avLst/>
          </a:prstGeom>
          <a:noFill/>
          <a:ln w="225425">
            <a:solidFill>
              <a:srgbClr val="05A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C7E0D4-C136-4942-B61F-736958C05F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28098" y="6602350"/>
            <a:ext cx="279400" cy="279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D25E85-B425-4F43-BFC7-9239D2E749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3049"/>
          <a:stretch/>
        </p:blipFill>
        <p:spPr>
          <a:xfrm>
            <a:off x="8830595" y="5945125"/>
            <a:ext cx="3097503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2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14A18-9710-7E4F-B6A8-CFF55A3F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E6C4B-45AC-E242-A10F-23FCADBFA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B2C881-82EB-0844-A421-5811CCC4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10365-E6BD-734F-A732-EAED694F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2CB-1053-3D49-9258-6CA441FC716A}" type="datetimeFigureOut">
              <a:rPr kumimoji="1" lang="ko-Kore-KR" altLang="en-US" smtClean="0"/>
              <a:t>12/30/2022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12FE3-0F9B-1548-9703-92A238D9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413D52-F767-3B4B-9ADE-381BABD7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3C49-DE90-5C41-814A-943D74072F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855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0B454-09D5-D941-AE34-A234114F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9D8E57-5B49-0C48-89F4-49CD266C0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15544-11A8-2648-A46F-5AD639719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3B5A9-21C6-5540-8C17-8BEF5E6E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2CB-1053-3D49-9258-6CA441FC716A}" type="datetimeFigureOut">
              <a:rPr kumimoji="1" lang="ko-Kore-KR" altLang="en-US" smtClean="0"/>
              <a:t>12/30/2022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0845E3-430B-9841-BDF0-59421FBB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5A964-7503-7D47-AE3F-D542952D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3C49-DE90-5C41-814A-943D74072F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594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27FB03-9003-2146-B1C6-2BD8646D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01DDB4-1777-894A-82AD-BE1FDF566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128D9-6876-0644-9A6E-007A168C1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332CB-1053-3D49-9258-6CA441FC716A}" type="datetimeFigureOut">
              <a:rPr kumimoji="1" lang="ko-Kore-KR" altLang="en-US" smtClean="0"/>
              <a:t>12/30/2022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65FBF-E066-E946-B245-B95475E61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7F1D6-B13C-6042-A2CF-E8B50DBA1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3C49-DE90-5C41-814A-943D74072F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86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774A81FF-081F-8540-AEF3-5AB7920F9C39}"/>
              </a:ext>
            </a:extLst>
          </p:cNvPr>
          <p:cNvSpPr txBox="1">
            <a:spLocks/>
          </p:cNvSpPr>
          <p:nvPr/>
        </p:nvSpPr>
        <p:spPr>
          <a:xfrm>
            <a:off x="608009" y="766170"/>
            <a:ext cx="5274850" cy="17744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800" dirty="0">
                <a:solidFill>
                  <a:srgbClr val="05AFF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개발방법론  </a:t>
            </a:r>
            <a:endParaRPr lang="ko-Kore-KR" altLang="en-US" sz="4800" dirty="0">
              <a:solidFill>
                <a:srgbClr val="05AFF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E43301-7B5C-4E4F-A69F-BC174879809A}"/>
              </a:ext>
            </a:extLst>
          </p:cNvPr>
          <p:cNvSpPr/>
          <p:nvPr/>
        </p:nvSpPr>
        <p:spPr>
          <a:xfrm>
            <a:off x="741057" y="783191"/>
            <a:ext cx="588935" cy="144002"/>
          </a:xfrm>
          <a:prstGeom prst="rect">
            <a:avLst/>
          </a:prstGeom>
          <a:solidFill>
            <a:srgbClr val="05A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F2B52CC-9B1F-8945-98B0-D1191888F609}"/>
              </a:ext>
            </a:extLst>
          </p:cNvPr>
          <p:cNvSpPr txBox="1">
            <a:spLocks/>
          </p:cNvSpPr>
          <p:nvPr/>
        </p:nvSpPr>
        <p:spPr>
          <a:xfrm>
            <a:off x="647911" y="3312805"/>
            <a:ext cx="5888588" cy="7163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25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개발 방법론에 대한 기초 개념 정립</a:t>
            </a:r>
            <a:endParaRPr lang="ko-Kore-KR" altLang="en-US" sz="25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60B3BB-398B-B842-A967-9444E696F2C0}"/>
              </a:ext>
            </a:extLst>
          </p:cNvPr>
          <p:cNvSpPr/>
          <p:nvPr/>
        </p:nvSpPr>
        <p:spPr>
          <a:xfrm>
            <a:off x="741057" y="3362243"/>
            <a:ext cx="588935" cy="144002"/>
          </a:xfrm>
          <a:prstGeom prst="rect">
            <a:avLst/>
          </a:prstGeom>
          <a:solidFill>
            <a:srgbClr val="05A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 descr="방이(가) 표시된 사진&#10;&#10;자동 생성된 설명">
            <a:extLst>
              <a:ext uri="{FF2B5EF4-FFF2-40B4-BE49-F238E27FC236}">
                <a16:creationId xmlns:a16="http://schemas.microsoft.com/office/drawing/2014/main" id="{22391E42-96AA-554C-B8C2-707827FB6E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4152145" y="577865"/>
            <a:ext cx="1204090" cy="13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41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방이(가) 표시된 사진&#10;&#10;자동 생성된 설명">
            <a:extLst>
              <a:ext uri="{FF2B5EF4-FFF2-40B4-BE49-F238E27FC236}">
                <a16:creationId xmlns:a16="http://schemas.microsoft.com/office/drawing/2014/main" id="{B0AC4AC1-A7EB-8D4D-A4F5-548EEA3762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7731363" y="1175789"/>
            <a:ext cx="4504668" cy="4899598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76D4768C-001A-FE4B-9ACC-C40920BE773C}"/>
              </a:ext>
            </a:extLst>
          </p:cNvPr>
          <p:cNvSpPr txBox="1">
            <a:spLocks/>
          </p:cNvSpPr>
          <p:nvPr/>
        </p:nvSpPr>
        <p:spPr>
          <a:xfrm>
            <a:off x="784472" y="766170"/>
            <a:ext cx="3422124" cy="7239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800">
                <a:solidFill>
                  <a:srgbClr val="05AFF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감사합니다</a:t>
            </a:r>
            <a:endParaRPr lang="ko-Kore-KR" altLang="en-US" sz="4800" dirty="0">
              <a:solidFill>
                <a:srgbClr val="05AFF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14ED2-BDBB-4DE3-BE41-8373728AFA96}"/>
              </a:ext>
            </a:extLst>
          </p:cNvPr>
          <p:cNvSpPr txBox="1"/>
          <p:nvPr/>
        </p:nvSpPr>
        <p:spPr>
          <a:xfrm>
            <a:off x="784472" y="1924594"/>
            <a:ext cx="85511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SW</a:t>
            </a:r>
            <a:r>
              <a:rPr lang="ko-KR" altLang="en-US" sz="2800" dirty="0"/>
              <a:t>개발 방법론을 적용했다고 해서 모든 것이 해결되는 것이 아니다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결국에는 완성도 있는 </a:t>
            </a:r>
            <a:r>
              <a:rPr lang="en-US" altLang="ko-KR" sz="2800" dirty="0"/>
              <a:t>SW</a:t>
            </a:r>
            <a:r>
              <a:rPr lang="ko-KR" altLang="en-US" sz="2800" dirty="0"/>
              <a:t>를 만들기 위한 방법을 제시한 것으로 </a:t>
            </a:r>
            <a:endParaRPr lang="en-US" altLang="ko-KR" sz="2800" dirty="0"/>
          </a:p>
          <a:p>
            <a:r>
              <a:rPr lang="ko-KR" altLang="en-US" sz="2800" dirty="0"/>
              <a:t>완성도를 높이는 방법에 대한 개발자의 고민이 필요하다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r>
              <a:rPr lang="ko-KR" altLang="en-US" sz="2800" dirty="0"/>
              <a:t>코딩은 프로그래밍이 아니며 </a:t>
            </a:r>
            <a:endParaRPr lang="en-US" altLang="ko-KR" sz="2800" dirty="0"/>
          </a:p>
          <a:p>
            <a:r>
              <a:rPr lang="ko-KR" altLang="en-US" sz="2800" dirty="0"/>
              <a:t>코드 작성이 끝났다고 해서 프로그래밍이 끝난 것이 아니다</a:t>
            </a:r>
            <a:r>
              <a:rPr lang="en-US" altLang="ko-KR" sz="2800" dirty="0"/>
              <a:t>. </a:t>
            </a:r>
            <a:r>
              <a:rPr lang="ko-KR" altLang="en-US" sz="2800" dirty="0"/>
              <a:t>보통 코딩 </a:t>
            </a:r>
            <a:r>
              <a:rPr lang="en-US" altLang="ko-KR" sz="2800" dirty="0"/>
              <a:t>* 3~4</a:t>
            </a:r>
            <a:r>
              <a:rPr lang="ko-KR" altLang="en-US" sz="2800" dirty="0"/>
              <a:t>배 정도는 잡는게 좋다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318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774A81FF-081F-8540-AEF3-5AB7920F9C39}"/>
              </a:ext>
            </a:extLst>
          </p:cNvPr>
          <p:cNvSpPr txBox="1">
            <a:spLocks/>
          </p:cNvSpPr>
          <p:nvPr/>
        </p:nvSpPr>
        <p:spPr>
          <a:xfrm>
            <a:off x="608009" y="766170"/>
            <a:ext cx="5274850" cy="17744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800" dirty="0">
                <a:solidFill>
                  <a:srgbClr val="05AFF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웹</a:t>
            </a:r>
            <a:r>
              <a:rPr lang="en-US" altLang="ko-KR" sz="4800" dirty="0">
                <a:solidFill>
                  <a:srgbClr val="05AFF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ko-KR" altLang="en-US" sz="4800" dirty="0">
                <a:solidFill>
                  <a:srgbClr val="05AFF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개발   </a:t>
            </a:r>
            <a:endParaRPr lang="ko-Kore-KR" altLang="en-US" sz="4800" dirty="0">
              <a:solidFill>
                <a:srgbClr val="05AFF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E43301-7B5C-4E4F-A69F-BC174879809A}"/>
              </a:ext>
            </a:extLst>
          </p:cNvPr>
          <p:cNvSpPr/>
          <p:nvPr/>
        </p:nvSpPr>
        <p:spPr>
          <a:xfrm>
            <a:off x="741057" y="783191"/>
            <a:ext cx="588935" cy="144002"/>
          </a:xfrm>
          <a:prstGeom prst="rect">
            <a:avLst/>
          </a:prstGeom>
          <a:solidFill>
            <a:srgbClr val="05A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F2B52CC-9B1F-8945-98B0-D1191888F609}"/>
              </a:ext>
            </a:extLst>
          </p:cNvPr>
          <p:cNvSpPr txBox="1">
            <a:spLocks/>
          </p:cNvSpPr>
          <p:nvPr/>
        </p:nvSpPr>
        <p:spPr>
          <a:xfrm>
            <a:off x="647911" y="3312805"/>
            <a:ext cx="5888588" cy="7163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25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웹 개발 기초 개념 이해</a:t>
            </a:r>
            <a:endParaRPr lang="ko-Kore-KR" altLang="en-US" sz="25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60B3BB-398B-B842-A967-9444E696F2C0}"/>
              </a:ext>
            </a:extLst>
          </p:cNvPr>
          <p:cNvSpPr/>
          <p:nvPr/>
        </p:nvSpPr>
        <p:spPr>
          <a:xfrm>
            <a:off x="741057" y="3362243"/>
            <a:ext cx="588935" cy="144002"/>
          </a:xfrm>
          <a:prstGeom prst="rect">
            <a:avLst/>
          </a:prstGeom>
          <a:solidFill>
            <a:srgbClr val="05A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 descr="방이(가) 표시된 사진&#10;&#10;자동 생성된 설명">
            <a:extLst>
              <a:ext uri="{FF2B5EF4-FFF2-40B4-BE49-F238E27FC236}">
                <a16:creationId xmlns:a16="http://schemas.microsoft.com/office/drawing/2014/main" id="{22391E42-96AA-554C-B8C2-707827FB6E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4152145" y="577865"/>
            <a:ext cx="1204090" cy="1309654"/>
          </a:xfrm>
          <a:prstGeom prst="rect">
            <a:avLst/>
          </a:prstGeom>
        </p:spPr>
      </p:pic>
      <p:sp>
        <p:nvSpPr>
          <p:cNvPr id="8" name="제목 4">
            <a:extLst>
              <a:ext uri="{FF2B5EF4-FFF2-40B4-BE49-F238E27FC236}">
                <a16:creationId xmlns:a16="http://schemas.microsoft.com/office/drawing/2014/main" id="{679B821B-98EE-DB42-8F54-34F82F2D5E44}"/>
              </a:ext>
            </a:extLst>
          </p:cNvPr>
          <p:cNvSpPr txBox="1">
            <a:spLocks/>
          </p:cNvSpPr>
          <p:nvPr/>
        </p:nvSpPr>
        <p:spPr>
          <a:xfrm>
            <a:off x="654633" y="5273310"/>
            <a:ext cx="5888588" cy="10068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600" b="1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한경닷컴</a:t>
            </a:r>
            <a:r>
              <a:rPr lang="ko-KR" altLang="en-US" sz="1600" b="1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lang="en-US" altLang="ko-KR" sz="1600" b="1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IT</a:t>
            </a:r>
            <a:r>
              <a:rPr lang="ko-KR" altLang="en-US" sz="1600" b="1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교육센터 </a:t>
            </a:r>
            <a:endParaRPr lang="en-US" altLang="ko-KR" sz="1600" b="1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곽여송</a:t>
            </a:r>
            <a:r>
              <a:rPr lang="ko-KR" altLang="en-US" sz="1600" b="1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차장 </a:t>
            </a:r>
            <a:r>
              <a:rPr lang="en-US" altLang="ko-KR" sz="1600" b="1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/ itcampus@hankyung.com</a:t>
            </a:r>
            <a:endParaRPr lang="ko-Kore-KR" altLang="en-US" sz="1600" b="1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91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4">
            <a:extLst>
              <a:ext uri="{FF2B5EF4-FFF2-40B4-BE49-F238E27FC236}">
                <a16:creationId xmlns:a16="http://schemas.microsoft.com/office/drawing/2014/main" id="{F7A22591-F6A4-E040-9435-B321B580F7AF}"/>
              </a:ext>
            </a:extLst>
          </p:cNvPr>
          <p:cNvSpPr txBox="1">
            <a:spLocks/>
          </p:cNvSpPr>
          <p:nvPr/>
        </p:nvSpPr>
        <p:spPr>
          <a:xfrm>
            <a:off x="638827" y="1062255"/>
            <a:ext cx="2484406" cy="513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4000">
                <a:solidFill>
                  <a:srgbClr val="00B0F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Contents</a:t>
            </a:r>
            <a:endParaRPr lang="ko-Kore-KR" altLang="en-US" sz="4000" dirty="0">
              <a:solidFill>
                <a:srgbClr val="00B0F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F918CB-9155-3B4C-A40E-446DD86AA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8000"/>
          </a:blip>
          <a:srcRect l="240" t="-11196" r="-240" b="40522"/>
          <a:stretch/>
        </p:blipFill>
        <p:spPr>
          <a:xfrm>
            <a:off x="5819098" y="1215597"/>
            <a:ext cx="7054283" cy="542266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E54761-C752-0F4F-9701-360862111F5E}"/>
              </a:ext>
            </a:extLst>
          </p:cNvPr>
          <p:cNvSpPr/>
          <p:nvPr/>
        </p:nvSpPr>
        <p:spPr>
          <a:xfrm>
            <a:off x="741057" y="783191"/>
            <a:ext cx="588935" cy="144002"/>
          </a:xfrm>
          <a:prstGeom prst="rect">
            <a:avLst/>
          </a:prstGeom>
          <a:solidFill>
            <a:srgbClr val="05A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EE4A32-D095-43DF-B099-5835E86AA64F}"/>
              </a:ext>
            </a:extLst>
          </p:cNvPr>
          <p:cNvGrpSpPr/>
          <p:nvPr/>
        </p:nvGrpSpPr>
        <p:grpSpPr>
          <a:xfrm>
            <a:off x="3123233" y="1601897"/>
            <a:ext cx="8830850" cy="469572"/>
            <a:chOff x="3123233" y="1601897"/>
            <a:chExt cx="8830850" cy="469572"/>
          </a:xfrm>
        </p:grpSpPr>
        <p:sp>
          <p:nvSpPr>
            <p:cNvPr id="12" name="제목 4">
              <a:extLst>
                <a:ext uri="{FF2B5EF4-FFF2-40B4-BE49-F238E27FC236}">
                  <a16:creationId xmlns:a16="http://schemas.microsoft.com/office/drawing/2014/main" id="{AE8D327A-373F-714B-9F0B-057A09A244B0}"/>
                </a:ext>
              </a:extLst>
            </p:cNvPr>
            <p:cNvSpPr txBox="1">
              <a:spLocks/>
            </p:cNvSpPr>
            <p:nvPr/>
          </p:nvSpPr>
          <p:spPr>
            <a:xfrm>
              <a:off x="3123233" y="1601897"/>
              <a:ext cx="8830850" cy="42450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b="1" dirty="0">
                  <a:solidFill>
                    <a:schemeClr val="bg2">
                      <a:lumMod val="25000"/>
                    </a:schemeClr>
                  </a:solidFill>
                  <a:latin typeface="NanumSquareOTF_ac ExtraBold" panose="020B0600000101010101" pitchFamily="34" charset="-127"/>
                  <a:ea typeface="NanumSquareOTF_ac ExtraBold" panose="020B0600000101010101" pitchFamily="34" charset="-127"/>
                </a:rPr>
                <a:t>1. HTTP </a:t>
              </a:r>
              <a:r>
                <a:rPr lang="ko-KR" altLang="en-US" sz="2000" b="1" dirty="0">
                  <a:solidFill>
                    <a:schemeClr val="bg2">
                      <a:lumMod val="25000"/>
                    </a:schemeClr>
                  </a:solidFill>
                  <a:latin typeface="NanumSquareOTF_ac ExtraBold" panose="020B0600000101010101" pitchFamily="34" charset="-127"/>
                  <a:ea typeface="NanumSquareOTF_ac ExtraBold" panose="020B0600000101010101" pitchFamily="34" charset="-127"/>
                </a:rPr>
                <a:t>프로토콜 이란 </a:t>
              </a:r>
              <a:r>
                <a:rPr lang="en-US" altLang="ko-KR" sz="2000" b="1" dirty="0">
                  <a:solidFill>
                    <a:schemeClr val="bg2">
                      <a:lumMod val="25000"/>
                    </a:schemeClr>
                  </a:solidFill>
                  <a:latin typeface="NanumSquareOTF_ac ExtraBold" panose="020B0600000101010101" pitchFamily="34" charset="-127"/>
                  <a:ea typeface="NanumSquareOTF_ac ExtraBold" panose="020B0600000101010101" pitchFamily="34" charset="-127"/>
                </a:rPr>
                <a:t>?</a:t>
              </a:r>
              <a:endParaRPr lang="ko-Kore-KR" altLang="en-US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endParaRPr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8208DDFF-3827-FF42-AF74-8C9892B9FDB0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55" y="2071469"/>
              <a:ext cx="2895545" cy="0"/>
            </a:xfrm>
            <a:prstGeom prst="line">
              <a:avLst/>
            </a:prstGeom>
            <a:ln w="50800">
              <a:solidFill>
                <a:srgbClr val="05AF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DC1F31C-4FCC-4154-BB5F-3E2674E74E13}"/>
              </a:ext>
            </a:extLst>
          </p:cNvPr>
          <p:cNvGrpSpPr/>
          <p:nvPr/>
        </p:nvGrpSpPr>
        <p:grpSpPr>
          <a:xfrm>
            <a:off x="3123233" y="2508031"/>
            <a:ext cx="8830850" cy="489824"/>
            <a:chOff x="3123233" y="2520314"/>
            <a:chExt cx="8830850" cy="489824"/>
          </a:xfrm>
        </p:grpSpPr>
        <p:sp>
          <p:nvSpPr>
            <p:cNvPr id="13" name="제목 4">
              <a:extLst>
                <a:ext uri="{FF2B5EF4-FFF2-40B4-BE49-F238E27FC236}">
                  <a16:creationId xmlns:a16="http://schemas.microsoft.com/office/drawing/2014/main" id="{E77BE2CD-3522-C949-8ED3-7599C010B340}"/>
                </a:ext>
              </a:extLst>
            </p:cNvPr>
            <p:cNvSpPr txBox="1">
              <a:spLocks/>
            </p:cNvSpPr>
            <p:nvPr/>
          </p:nvSpPr>
          <p:spPr>
            <a:xfrm>
              <a:off x="3123233" y="2520314"/>
              <a:ext cx="8830850" cy="42450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b="1" dirty="0">
                  <a:solidFill>
                    <a:schemeClr val="bg2">
                      <a:lumMod val="25000"/>
                    </a:schemeClr>
                  </a:solidFill>
                  <a:latin typeface="NanumSquareOTF_ac ExtraBold" panose="020B0600000101010101" pitchFamily="34" charset="-127"/>
                  <a:ea typeface="NanumSquareOTF_ac ExtraBold" panose="020B0600000101010101" pitchFamily="34" charset="-127"/>
                </a:rPr>
                <a:t>2. HTTP </a:t>
              </a:r>
              <a:r>
                <a:rPr lang="ko-KR" altLang="en-US" sz="2000" b="1" dirty="0">
                  <a:solidFill>
                    <a:schemeClr val="bg2">
                      <a:lumMod val="25000"/>
                    </a:schemeClr>
                  </a:solidFill>
                  <a:latin typeface="NanumSquareOTF_ac ExtraBold" panose="020B0600000101010101" pitchFamily="34" charset="-127"/>
                  <a:ea typeface="NanumSquareOTF_ac ExtraBold" panose="020B0600000101010101" pitchFamily="34" charset="-127"/>
                </a:rPr>
                <a:t>프로토콜 동작 방식 </a:t>
              </a:r>
              <a:endParaRPr lang="ko-Kore-KR" altLang="en-US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endParaRPr>
            </a:p>
          </p:txBody>
        </p: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5563F77E-4152-964D-AAE7-442BF9B4F08F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55" y="3010138"/>
              <a:ext cx="2895545" cy="0"/>
            </a:xfrm>
            <a:prstGeom prst="line">
              <a:avLst/>
            </a:prstGeom>
            <a:ln w="50800">
              <a:solidFill>
                <a:srgbClr val="05AF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16DE9F0-74FC-4245-87C2-A07213A082D1}"/>
              </a:ext>
            </a:extLst>
          </p:cNvPr>
          <p:cNvGrpSpPr/>
          <p:nvPr/>
        </p:nvGrpSpPr>
        <p:grpSpPr>
          <a:xfrm>
            <a:off x="3123233" y="3434417"/>
            <a:ext cx="8830850" cy="455180"/>
            <a:chOff x="3123233" y="3502308"/>
            <a:chExt cx="8830850" cy="455180"/>
          </a:xfrm>
        </p:grpSpPr>
        <p:sp>
          <p:nvSpPr>
            <p:cNvPr id="14" name="제목 4">
              <a:extLst>
                <a:ext uri="{FF2B5EF4-FFF2-40B4-BE49-F238E27FC236}">
                  <a16:creationId xmlns:a16="http://schemas.microsoft.com/office/drawing/2014/main" id="{1C031E4D-CF0D-8045-B448-4BC82192832F}"/>
                </a:ext>
              </a:extLst>
            </p:cNvPr>
            <p:cNvSpPr txBox="1">
              <a:spLocks/>
            </p:cNvSpPr>
            <p:nvPr/>
          </p:nvSpPr>
          <p:spPr>
            <a:xfrm>
              <a:off x="3123233" y="3502308"/>
              <a:ext cx="8830850" cy="42450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b="1" dirty="0">
                  <a:solidFill>
                    <a:schemeClr val="bg2">
                      <a:lumMod val="25000"/>
                    </a:schemeClr>
                  </a:solidFill>
                  <a:latin typeface="NanumSquareOTF_ac ExtraBold" panose="020B0600000101010101" pitchFamily="34" charset="-127"/>
                  <a:ea typeface="NanumSquareOTF_ac ExtraBold" panose="020B0600000101010101" pitchFamily="34" charset="-127"/>
                </a:rPr>
                <a:t>3. Front-End/Back-End </a:t>
              </a:r>
              <a:r>
                <a:rPr lang="ko-KR" altLang="en-US" sz="2000" b="1" dirty="0">
                  <a:solidFill>
                    <a:schemeClr val="bg2">
                      <a:lumMod val="25000"/>
                    </a:schemeClr>
                  </a:solidFill>
                  <a:latin typeface="NanumSquareOTF_ac ExtraBold" panose="020B0600000101010101" pitchFamily="34" charset="-127"/>
                  <a:ea typeface="NanumSquareOTF_ac ExtraBold" panose="020B0600000101010101" pitchFamily="34" charset="-127"/>
                </a:rPr>
                <a:t>구현기술</a:t>
              </a:r>
              <a:endParaRPr lang="ko-Kore-KR" altLang="en-US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endParaRPr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54E9C011-9441-7043-8BE9-FFDF13F41E34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55" y="3957488"/>
              <a:ext cx="2895545" cy="0"/>
            </a:xfrm>
            <a:prstGeom prst="line">
              <a:avLst/>
            </a:prstGeom>
            <a:ln w="50800">
              <a:solidFill>
                <a:srgbClr val="05AF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A34AC2E-F4E1-4574-B156-3EB7F2C41669}"/>
              </a:ext>
            </a:extLst>
          </p:cNvPr>
          <p:cNvGrpSpPr/>
          <p:nvPr/>
        </p:nvGrpSpPr>
        <p:grpSpPr>
          <a:xfrm>
            <a:off x="3123233" y="4326159"/>
            <a:ext cx="8830850" cy="455180"/>
            <a:chOff x="3123233" y="4272051"/>
            <a:chExt cx="8830850" cy="455180"/>
          </a:xfrm>
        </p:grpSpPr>
        <p:sp>
          <p:nvSpPr>
            <p:cNvPr id="15" name="제목 4">
              <a:extLst>
                <a:ext uri="{FF2B5EF4-FFF2-40B4-BE49-F238E27FC236}">
                  <a16:creationId xmlns:a16="http://schemas.microsoft.com/office/drawing/2014/main" id="{136B8E7D-9F38-401D-A0C9-8B1B03C54A86}"/>
                </a:ext>
              </a:extLst>
            </p:cNvPr>
            <p:cNvSpPr txBox="1">
              <a:spLocks/>
            </p:cNvSpPr>
            <p:nvPr/>
          </p:nvSpPr>
          <p:spPr>
            <a:xfrm>
              <a:off x="3123233" y="4272051"/>
              <a:ext cx="8830850" cy="42450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b="1" dirty="0">
                  <a:solidFill>
                    <a:schemeClr val="bg2">
                      <a:lumMod val="25000"/>
                    </a:schemeClr>
                  </a:solidFill>
                  <a:latin typeface="NanumSquareOTF_ac ExtraBold" panose="020B0600000101010101" pitchFamily="34" charset="-127"/>
                  <a:ea typeface="NanumSquareOTF_ac ExtraBold" panose="020B0600000101010101" pitchFamily="34" charset="-127"/>
                </a:rPr>
                <a:t>4. </a:t>
              </a:r>
              <a:r>
                <a:rPr lang="ko-KR" altLang="en-US" sz="2000" b="1" dirty="0">
                  <a:solidFill>
                    <a:schemeClr val="bg2">
                      <a:lumMod val="25000"/>
                    </a:schemeClr>
                  </a:solidFill>
                  <a:latin typeface="NanumSquareOTF_ac ExtraBold" panose="020B0600000101010101" pitchFamily="34" charset="-127"/>
                  <a:ea typeface="NanumSquareOTF_ac ExtraBold" panose="020B0600000101010101" pitchFamily="34" charset="-127"/>
                </a:rPr>
                <a:t>동작방식에 따른 아키텍처</a:t>
              </a:r>
              <a:endParaRPr lang="ko-Kore-KR" altLang="en-US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endParaRPr>
            </a:p>
          </p:txBody>
        </p:sp>
        <p:cxnSp>
          <p:nvCxnSpPr>
            <p:cNvPr id="16" name="직선 연결선[R] 19">
              <a:extLst>
                <a:ext uri="{FF2B5EF4-FFF2-40B4-BE49-F238E27FC236}">
                  <a16:creationId xmlns:a16="http://schemas.microsoft.com/office/drawing/2014/main" id="{6D026E19-FF1A-4532-8E41-429019EFCFCD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55" y="4727231"/>
              <a:ext cx="2895545" cy="0"/>
            </a:xfrm>
            <a:prstGeom prst="line">
              <a:avLst/>
            </a:prstGeom>
            <a:ln w="50800">
              <a:solidFill>
                <a:srgbClr val="05AF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7F52CFF-E9E8-49B6-B89E-FFD9026CA591}"/>
              </a:ext>
            </a:extLst>
          </p:cNvPr>
          <p:cNvGrpSpPr/>
          <p:nvPr/>
        </p:nvGrpSpPr>
        <p:grpSpPr>
          <a:xfrm>
            <a:off x="3123233" y="5217901"/>
            <a:ext cx="8830850" cy="455180"/>
            <a:chOff x="3123233" y="5217901"/>
            <a:chExt cx="8830850" cy="455180"/>
          </a:xfrm>
        </p:grpSpPr>
        <p:sp>
          <p:nvSpPr>
            <p:cNvPr id="17" name="제목 4">
              <a:extLst>
                <a:ext uri="{FF2B5EF4-FFF2-40B4-BE49-F238E27FC236}">
                  <a16:creationId xmlns:a16="http://schemas.microsoft.com/office/drawing/2014/main" id="{7D02E51F-2AF5-496D-AFE4-2AC6D691702C}"/>
                </a:ext>
              </a:extLst>
            </p:cNvPr>
            <p:cNvSpPr txBox="1">
              <a:spLocks/>
            </p:cNvSpPr>
            <p:nvPr/>
          </p:nvSpPr>
          <p:spPr>
            <a:xfrm>
              <a:off x="3123233" y="5217901"/>
              <a:ext cx="8830850" cy="42450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b="1" dirty="0">
                  <a:solidFill>
                    <a:schemeClr val="bg2">
                      <a:lumMod val="25000"/>
                    </a:schemeClr>
                  </a:solidFill>
                  <a:latin typeface="NanumSquareOTF_ac ExtraBold" panose="020B0600000101010101" pitchFamily="34" charset="-127"/>
                  <a:ea typeface="NanumSquareOTF_ac ExtraBold" panose="020B0600000101010101" pitchFamily="34" charset="-127"/>
                </a:rPr>
                <a:t>5. HTML </a:t>
              </a:r>
              <a:r>
                <a:rPr lang="ko-KR" altLang="en-US" sz="2000" b="1" dirty="0">
                  <a:solidFill>
                    <a:schemeClr val="bg2">
                      <a:lumMod val="25000"/>
                    </a:schemeClr>
                  </a:solidFill>
                  <a:latin typeface="NanumSquareOTF_ac ExtraBold" panose="020B0600000101010101" pitchFamily="34" charset="-127"/>
                  <a:ea typeface="NanumSquareOTF_ac ExtraBold" panose="020B0600000101010101" pitchFamily="34" charset="-127"/>
                </a:rPr>
                <a:t>문서 생성</a:t>
              </a:r>
              <a:r>
                <a:rPr lang="en-US" altLang="ko-KR" sz="2000" b="1" dirty="0">
                  <a:solidFill>
                    <a:schemeClr val="bg2">
                      <a:lumMod val="25000"/>
                    </a:schemeClr>
                  </a:solidFill>
                  <a:latin typeface="NanumSquareOTF_ac ExtraBold" panose="020B0600000101010101" pitchFamily="34" charset="-127"/>
                  <a:ea typeface="NanumSquareOTF_ac ExtraBold" panose="020B0600000101010101" pitchFamily="34" charset="-127"/>
                </a:rPr>
                <a:t>/</a:t>
              </a:r>
              <a:r>
                <a:rPr lang="ko-KR" altLang="en-US" sz="2000" b="1" dirty="0">
                  <a:solidFill>
                    <a:schemeClr val="bg2">
                      <a:lumMod val="25000"/>
                    </a:schemeClr>
                  </a:solidFill>
                  <a:latin typeface="NanumSquareOTF_ac ExtraBold" panose="020B0600000101010101" pitchFamily="34" charset="-127"/>
                  <a:ea typeface="NanumSquareOTF_ac ExtraBold" panose="020B0600000101010101" pitchFamily="34" charset="-127"/>
                </a:rPr>
                <a:t>표현 순서 </a:t>
              </a:r>
              <a:r>
                <a:rPr lang="en-US" altLang="ko-KR" sz="2000" b="1" dirty="0">
                  <a:solidFill>
                    <a:schemeClr val="bg2">
                      <a:lumMod val="25000"/>
                    </a:schemeClr>
                  </a:solidFill>
                  <a:latin typeface="NanumSquareOTF_ac ExtraBold" panose="020B0600000101010101" pitchFamily="34" charset="-127"/>
                  <a:ea typeface="NanumSquareOTF_ac ExtraBold" panose="020B0600000101010101" pitchFamily="34" charset="-127"/>
                </a:rPr>
                <a:t>(SSR</a:t>
              </a:r>
              <a:r>
                <a:rPr lang="ko-KR" altLang="en-US" sz="2000" b="1" dirty="0">
                  <a:solidFill>
                    <a:schemeClr val="bg2">
                      <a:lumMod val="25000"/>
                    </a:schemeClr>
                  </a:solidFill>
                  <a:latin typeface="NanumSquareOTF_ac ExtraBold" panose="020B0600000101010101" pitchFamily="34" charset="-127"/>
                  <a:ea typeface="NanumSquareOTF_ac ExtraBold" panose="020B0600000101010101" pitchFamily="34" charset="-127"/>
                </a:rPr>
                <a:t>기준</a:t>
              </a:r>
              <a:r>
                <a:rPr lang="en-US" altLang="ko-KR" sz="2000" b="1" dirty="0">
                  <a:solidFill>
                    <a:schemeClr val="bg2">
                      <a:lumMod val="25000"/>
                    </a:schemeClr>
                  </a:solidFill>
                  <a:latin typeface="NanumSquareOTF_ac ExtraBold" panose="020B0600000101010101" pitchFamily="34" charset="-127"/>
                  <a:ea typeface="NanumSquareOTF_ac ExtraBold" panose="020B0600000101010101" pitchFamily="34" charset="-127"/>
                </a:rPr>
                <a:t>)</a:t>
              </a:r>
              <a:endParaRPr lang="ko-Kore-KR" altLang="en-US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endParaRPr>
            </a:p>
          </p:txBody>
        </p:sp>
        <p:cxnSp>
          <p:nvCxnSpPr>
            <p:cNvPr id="21" name="직선 연결선[R] 19">
              <a:extLst>
                <a:ext uri="{FF2B5EF4-FFF2-40B4-BE49-F238E27FC236}">
                  <a16:creationId xmlns:a16="http://schemas.microsoft.com/office/drawing/2014/main" id="{B1597ADD-ED51-4CC9-B335-46A4B0C7B895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55" y="5673081"/>
              <a:ext cx="2895545" cy="0"/>
            </a:xfrm>
            <a:prstGeom prst="line">
              <a:avLst/>
            </a:prstGeom>
            <a:ln w="50800">
              <a:solidFill>
                <a:srgbClr val="05AF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655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ADE92A-E753-404A-A5F1-EC3199A3C699}"/>
              </a:ext>
            </a:extLst>
          </p:cNvPr>
          <p:cNvSpPr/>
          <p:nvPr/>
        </p:nvSpPr>
        <p:spPr>
          <a:xfrm>
            <a:off x="515389" y="404502"/>
            <a:ext cx="107379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82929EDB-5612-4DBA-B19D-8A376D2AAF58}"/>
              </a:ext>
            </a:extLst>
          </p:cNvPr>
          <p:cNvSpPr txBox="1">
            <a:spLocks/>
          </p:cNvSpPr>
          <p:nvPr/>
        </p:nvSpPr>
        <p:spPr>
          <a:xfrm>
            <a:off x="622768" y="404502"/>
            <a:ext cx="2842705" cy="437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인터넷과 웹이란</a:t>
            </a:r>
            <a:r>
              <a:rPr lang="en-US" altLang="ko-KR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?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lang="ko-Kore-KR" altLang="en-US" sz="2000" b="1" dirty="0">
              <a:solidFill>
                <a:srgbClr val="0070C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741BC-DF2F-209C-EA66-D5C9B053C17F}"/>
              </a:ext>
            </a:extLst>
          </p:cNvPr>
          <p:cNvSpPr txBox="1"/>
          <p:nvPr/>
        </p:nvSpPr>
        <p:spPr>
          <a:xfrm>
            <a:off x="569078" y="1032165"/>
            <a:ext cx="1126842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인터넷이란</a:t>
            </a:r>
            <a:endParaRPr lang="en-US" altLang="ko-KR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sz="1600" i="0" dirty="0">
                <a:effectLst/>
                <a:latin typeface="Arial" panose="020B0604020202020204" pitchFamily="34" charset="0"/>
              </a:rPr>
              <a:t>  인터넷은 </a:t>
            </a:r>
            <a:r>
              <a:rPr lang="ko-KR" altLang="en-US" sz="1600" i="0" strike="noStrike" dirty="0">
                <a:effectLst/>
                <a:latin typeface="Arial" panose="020B0604020202020204" pitchFamily="34" charset="0"/>
              </a:rPr>
              <a:t>컴퓨터</a:t>
            </a:r>
            <a:r>
              <a:rPr lang="ko-KR" altLang="en-US" sz="1600" i="0" dirty="0">
                <a:effectLst/>
                <a:latin typeface="Arial" panose="020B0604020202020204" pitchFamily="34" charset="0"/>
              </a:rPr>
              <a:t>로 연결하여 </a:t>
            </a:r>
            <a:r>
              <a:rPr lang="en-US" altLang="ko-KR" sz="1600" i="0" strike="noStrike" dirty="0">
                <a:effectLst/>
                <a:latin typeface="Arial" panose="020B0604020202020204" pitchFamily="34" charset="0"/>
              </a:rPr>
              <a:t>TCP/IP</a:t>
            </a:r>
            <a:r>
              <a:rPr lang="en-US" altLang="ko-KR" sz="1600" i="0" dirty="0">
                <a:effectLst/>
                <a:latin typeface="Arial" panose="020B0604020202020204" pitchFamily="34" charset="0"/>
              </a:rPr>
              <a:t>(Transmission Control Protocol/Internet Protocol)</a:t>
            </a:r>
            <a:r>
              <a:rPr lang="ko-KR" altLang="en-US" sz="1600" i="0" dirty="0">
                <a:effectLst/>
                <a:latin typeface="Arial" panose="020B0604020202020204" pitchFamily="34" charset="0"/>
              </a:rPr>
              <a:t>라는 </a:t>
            </a:r>
            <a:r>
              <a:rPr lang="ko-KR" altLang="en-US" sz="1600" i="0" strike="noStrike" dirty="0">
                <a:effectLst/>
                <a:latin typeface="Arial" panose="020B0604020202020204" pitchFamily="34" charset="0"/>
              </a:rPr>
              <a:t>통신 프로토콜을 </a:t>
            </a:r>
            <a:r>
              <a:rPr lang="ko-KR" altLang="en-US" sz="1600" i="0" dirty="0">
                <a:effectLst/>
                <a:latin typeface="Arial" panose="020B0604020202020204" pitchFamily="34" charset="0"/>
              </a:rPr>
              <a:t>이용해 정보를 주고받는 </a:t>
            </a:r>
            <a:r>
              <a:rPr lang="ko-KR" altLang="en-US" sz="1600" i="0" strike="noStrike" dirty="0">
                <a:effectLst/>
                <a:latin typeface="Arial" panose="020B0604020202020204" pitchFamily="34" charset="0"/>
              </a:rPr>
              <a:t>컴퓨터 네트워크</a:t>
            </a:r>
            <a:r>
              <a:rPr lang="ko-KR" altLang="en-US" sz="1600" i="0" dirty="0">
                <a:effectLst/>
                <a:latin typeface="Arial" panose="020B0604020202020204" pitchFamily="34" charset="0"/>
              </a:rPr>
              <a:t>이다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27848-A70E-50A9-11A0-38A568B21364}"/>
              </a:ext>
            </a:extLst>
          </p:cNvPr>
          <p:cNvSpPr txBox="1"/>
          <p:nvPr/>
        </p:nvSpPr>
        <p:spPr>
          <a:xfrm>
            <a:off x="579017" y="2452773"/>
            <a:ext cx="112684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인터넷</a:t>
            </a: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의 구성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(server)</a:t>
            </a:r>
          </a:p>
          <a:p>
            <a:endParaRPr lang="en-US" altLang="ko-KR" sz="10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 latinLnBrk="1"/>
            <a:r>
              <a:rPr lang="en-US" altLang="ko-KR" dirty="0">
                <a:latin typeface="Arial" panose="020B0604020202020204" pitchFamily="34" charset="0"/>
              </a:rPr>
              <a:t>  </a:t>
            </a:r>
            <a:r>
              <a:rPr lang="en-US" altLang="ko-KR" sz="1600" dirty="0">
                <a:latin typeface="Arial" panose="020B0604020202020204" pitchFamily="34" charset="0"/>
              </a:rPr>
              <a:t>1. </a:t>
            </a:r>
            <a:r>
              <a:rPr lang="ko-KR" altLang="en-US" sz="1600" dirty="0">
                <a:latin typeface="Arial" panose="020B0604020202020204" pitchFamily="34" charset="0"/>
              </a:rPr>
              <a:t>서버 </a:t>
            </a:r>
            <a:endParaRPr lang="en-US" altLang="ko-KR" sz="200" dirty="0">
              <a:latin typeface="Arial" panose="020B0604020202020204" pitchFamily="34" charset="0"/>
            </a:endParaRPr>
          </a:p>
          <a:p>
            <a:pPr algn="l" latinLnBrk="1"/>
            <a:r>
              <a:rPr lang="en-US" altLang="ko-KR" sz="1600" dirty="0">
                <a:latin typeface="Arial" panose="020B0604020202020204" pitchFamily="34" charset="0"/>
              </a:rPr>
              <a:t>     </a:t>
            </a:r>
            <a:r>
              <a:rPr lang="ko-KR" altLang="en-US" sz="1600" dirty="0">
                <a:latin typeface="Arial" panose="020B0604020202020204" pitchFamily="34" charset="0"/>
              </a:rPr>
              <a:t>인터넷 서비스를 제공하는 프로그램이나 컴퓨터를 의미함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algn="l" latinLnBrk="1"/>
            <a:r>
              <a:rPr lang="en-US" altLang="ko-KR" sz="1600" dirty="0">
                <a:latin typeface="Arial" panose="020B0604020202020204" pitchFamily="34" charset="0"/>
              </a:rPr>
              <a:t>  2. </a:t>
            </a:r>
            <a:r>
              <a:rPr lang="ko-KR" altLang="en-US" sz="1600" dirty="0">
                <a:latin typeface="Arial" panose="020B0604020202020204" pitchFamily="34" charset="0"/>
              </a:rPr>
              <a:t>클라이언트</a:t>
            </a:r>
            <a:r>
              <a:rPr lang="en-US" altLang="ko-KR" sz="1600" dirty="0">
                <a:latin typeface="Arial" panose="020B0604020202020204" pitchFamily="34" charset="0"/>
              </a:rPr>
              <a:t>(client)</a:t>
            </a:r>
            <a:endParaRPr lang="en-US" altLang="ko-KR" sz="200" dirty="0">
              <a:latin typeface="Arial" panose="020B0604020202020204" pitchFamily="34" charset="0"/>
            </a:endParaRPr>
          </a:p>
          <a:p>
            <a:pPr algn="l" latinLnBrk="1"/>
            <a:r>
              <a:rPr lang="en-US" altLang="ko-KR" sz="1600" dirty="0">
                <a:latin typeface="Arial" panose="020B0604020202020204" pitchFamily="34" charset="0"/>
              </a:rPr>
              <a:t>   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서버가 제공하는 인터넷 서비스를 이용하는 사용자 또는 사용자가 사용하는 기기를 의미</a:t>
            </a:r>
            <a:endParaRPr lang="en-US" altLang="ko-KR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 latinLnBrk="1"/>
            <a:r>
              <a:rPr lang="en-US" altLang="ko-KR" sz="1600" dirty="0">
                <a:solidFill>
                  <a:srgbClr val="212529"/>
                </a:solidFill>
                <a:latin typeface="-apple-system"/>
              </a:rPr>
              <a:t>   3. 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웹 브라우저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</a:rPr>
              <a:t>(web browser)</a:t>
            </a:r>
            <a:endParaRPr lang="en-US" altLang="ko-KR" sz="200" dirty="0">
              <a:solidFill>
                <a:srgbClr val="212529"/>
              </a:solidFill>
              <a:latin typeface="-apple-system"/>
            </a:endParaRPr>
          </a:p>
          <a:p>
            <a:pPr algn="l" latinLnBrk="1"/>
            <a:r>
              <a:rPr lang="en-US" altLang="ko-KR" sz="1600" dirty="0">
                <a:solidFill>
                  <a:srgbClr val="212529"/>
                </a:solidFill>
                <a:latin typeface="-apple-system"/>
              </a:rPr>
              <a:t>    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웹 서버에서 웹 페이지를 가져오거나 웹 서버로 정보를 보낼 때 사용하는 프로그램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구글 크롬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,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파이어폭스 등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endParaRPr lang="en-US" altLang="ko-KR" sz="16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02499-B605-65DC-A292-62563956208A}"/>
              </a:ext>
            </a:extLst>
          </p:cNvPr>
          <p:cNvSpPr txBox="1"/>
          <p:nvPr/>
        </p:nvSpPr>
        <p:spPr>
          <a:xfrm>
            <a:off x="569078" y="4796709"/>
            <a:ext cx="112147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인터넷의 특징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/>
            <a:endParaRPr lang="ko-KR" altLang="en-US" sz="1000" b="1" i="0" dirty="0">
              <a:solidFill>
                <a:srgbClr val="333333"/>
              </a:solidFill>
              <a:effectLst/>
              <a:latin typeface="notokr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</a:rPr>
              <a:t>  1. </a:t>
            </a:r>
            <a:r>
              <a:rPr lang="ko-KR" altLang="en-US" sz="1600" dirty="0">
                <a:latin typeface="Arial" panose="020B0604020202020204" pitchFamily="34" charset="0"/>
              </a:rPr>
              <a:t>인터넷은 서로 동시에 참여할 수 있는 </a:t>
            </a:r>
            <a:r>
              <a:rPr lang="ko-KR" altLang="en-US" sz="1600" b="1" dirty="0">
                <a:latin typeface="Arial" panose="020B0604020202020204" pitchFamily="34" charset="0"/>
              </a:rPr>
              <a:t>쌍방향 통신</a:t>
            </a:r>
            <a:r>
              <a:rPr lang="ko-KR" altLang="en-US" sz="1600" dirty="0">
                <a:latin typeface="Arial" panose="020B0604020202020204" pitchFamily="34" charset="0"/>
              </a:rPr>
              <a:t>을 제공합니다</a:t>
            </a:r>
            <a:r>
              <a:rPr lang="en-US" altLang="ko-KR" sz="1600" dirty="0">
                <a:latin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</a:rPr>
              <a:t>  2. </a:t>
            </a:r>
            <a:r>
              <a:rPr lang="ko-KR" altLang="en-US" sz="1600" dirty="0">
                <a:latin typeface="Arial" panose="020B0604020202020204" pitchFamily="34" charset="0"/>
              </a:rPr>
              <a:t>컴퓨터는 </a:t>
            </a:r>
            <a:r>
              <a:rPr lang="ko-KR" altLang="en-US" sz="1600" b="1" dirty="0">
                <a:latin typeface="Arial" panose="020B0604020202020204" pitchFamily="34" charset="0"/>
              </a:rPr>
              <a:t>저장</a:t>
            </a:r>
            <a:r>
              <a:rPr lang="ko-KR" altLang="en-US" sz="1600" dirty="0">
                <a:latin typeface="Arial" panose="020B0604020202020204" pitchFamily="34" charset="0"/>
              </a:rPr>
              <a:t>이 가능하므로 메시지를 보내는 사람과 받는 사람 모두 </a:t>
            </a:r>
            <a:r>
              <a:rPr lang="ko-KR" altLang="en-US" sz="1600" b="1" dirty="0">
                <a:latin typeface="Arial" panose="020B0604020202020204" pitchFamily="34" charset="0"/>
              </a:rPr>
              <a:t>시간에 제약을 받지 </a:t>
            </a:r>
            <a:r>
              <a:rPr lang="ko-KR" altLang="en-US" sz="1600" dirty="0">
                <a:latin typeface="Arial" panose="020B0604020202020204" pitchFamily="34" charset="0"/>
              </a:rPr>
              <a:t>않고 컴퓨터가 네트워크에 연결만 되어 있다면 언제든지 메시지를 주고 받을 수 있습니다</a:t>
            </a:r>
            <a:r>
              <a:rPr lang="en-US" altLang="ko-KR" sz="1600" dirty="0">
                <a:latin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</a:rPr>
              <a:t>  3. </a:t>
            </a:r>
            <a:r>
              <a:rPr lang="ko-KR" altLang="en-US" sz="1600" dirty="0">
                <a:latin typeface="Arial" panose="020B0604020202020204" pitchFamily="34" charset="0"/>
              </a:rPr>
              <a:t>초기 인터넷에서는 텍스트로만 통신이 가능했지만 현재에는 이미지</a:t>
            </a:r>
            <a:r>
              <a:rPr lang="en-US" altLang="ko-KR" sz="1600" dirty="0">
                <a:latin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</a:rPr>
              <a:t>음성</a:t>
            </a:r>
            <a:r>
              <a:rPr lang="en-US" altLang="ko-KR" sz="1600" dirty="0">
                <a:latin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</a:rPr>
              <a:t>동영상 등 다양한 포맷으로 통신이 가능합니다</a:t>
            </a:r>
            <a:r>
              <a:rPr lang="en-US" altLang="ko-KR" sz="16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58069-C67A-6C55-E162-E4C2D13C0C36}"/>
              </a:ext>
            </a:extLst>
          </p:cNvPr>
          <p:cNvSpPr txBox="1"/>
          <p:nvPr/>
        </p:nvSpPr>
        <p:spPr>
          <a:xfrm>
            <a:off x="8987246" y="6412535"/>
            <a:ext cx="3326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검색엔진</a:t>
            </a:r>
            <a:r>
              <a:rPr lang="en-US" altLang="ko-KR" sz="1200" dirty="0"/>
              <a:t>: </a:t>
            </a:r>
            <a:r>
              <a:rPr lang="ko-KR" altLang="en-US" sz="1200" dirty="0"/>
              <a:t>https://www.omdroid.com/254</a:t>
            </a:r>
          </a:p>
        </p:txBody>
      </p:sp>
    </p:spTree>
    <p:extLst>
      <p:ext uri="{BB962C8B-B14F-4D97-AF65-F5344CB8AC3E}">
        <p14:creationId xmlns:p14="http://schemas.microsoft.com/office/powerpoint/2010/main" val="280719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ADE92A-E753-404A-A5F1-EC3199A3C699}"/>
              </a:ext>
            </a:extLst>
          </p:cNvPr>
          <p:cNvSpPr/>
          <p:nvPr/>
        </p:nvSpPr>
        <p:spPr>
          <a:xfrm>
            <a:off x="515389" y="404502"/>
            <a:ext cx="107379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82929EDB-5612-4DBA-B19D-8A376D2AAF58}"/>
              </a:ext>
            </a:extLst>
          </p:cNvPr>
          <p:cNvSpPr txBox="1">
            <a:spLocks/>
          </p:cNvSpPr>
          <p:nvPr/>
        </p:nvSpPr>
        <p:spPr>
          <a:xfrm>
            <a:off x="622768" y="404502"/>
            <a:ext cx="2842705" cy="437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인터넷과 웹이란</a:t>
            </a:r>
            <a:r>
              <a:rPr lang="en-US" altLang="ko-KR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?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lang="ko-Kore-KR" altLang="en-US" sz="2000" b="1" dirty="0">
              <a:solidFill>
                <a:srgbClr val="0070C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741BC-DF2F-209C-EA66-D5C9B053C17F}"/>
              </a:ext>
            </a:extLst>
          </p:cNvPr>
          <p:cNvSpPr txBox="1"/>
          <p:nvPr/>
        </p:nvSpPr>
        <p:spPr>
          <a:xfrm>
            <a:off x="569078" y="1032165"/>
            <a:ext cx="1126842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웹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이란</a:t>
            </a:r>
            <a:endParaRPr lang="en-US" altLang="ko-KR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sz="1600" i="0" dirty="0">
                <a:effectLst/>
                <a:latin typeface="Arial" panose="020B0604020202020204" pitchFamily="34" charset="0"/>
              </a:rPr>
              <a:t>  </a:t>
            </a:r>
            <a:r>
              <a:rPr lang="en-US" altLang="ko-KR" sz="1600" i="0" dirty="0">
                <a:effectLst/>
                <a:latin typeface="+mn-ea"/>
              </a:rPr>
              <a:t>-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+mn-ea"/>
              </a:rPr>
              <a:t>인터넷상의 정보를 </a:t>
            </a:r>
            <a:r>
              <a:rPr lang="ko-KR" altLang="en-US" sz="1600" b="0" i="0" strike="noStrike" dirty="0">
                <a:solidFill>
                  <a:srgbClr val="0645AD"/>
                </a:solidFill>
                <a:effectLst/>
                <a:latin typeface="+mn-ea"/>
              </a:rPr>
              <a:t>하이퍼텍스트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+mn-ea"/>
              </a:rPr>
              <a:t> 방식과 멀티미디어 환경에서 검색할 수 있게 해주는 정보검색 시스템이다</a:t>
            </a:r>
            <a:r>
              <a:rPr lang="en-US" altLang="ko-KR" sz="1600" b="0" i="0" dirty="0">
                <a:solidFill>
                  <a:srgbClr val="202122"/>
                </a:solidFill>
                <a:effectLst/>
                <a:latin typeface="+mn-ea"/>
              </a:rPr>
              <a:t>.</a:t>
            </a:r>
          </a:p>
          <a:p>
            <a:r>
              <a:rPr lang="ko-KR" altLang="en-US" sz="1600" dirty="0">
                <a:solidFill>
                  <a:srgbClr val="0645AD"/>
                </a:solidFill>
                <a:latin typeface="+mn-ea"/>
              </a:rPr>
              <a:t>  </a:t>
            </a:r>
            <a:r>
              <a:rPr lang="en-US" altLang="ko-KR" sz="1600" dirty="0">
                <a:solidFill>
                  <a:srgbClr val="0645AD"/>
                </a:solidFill>
                <a:latin typeface="+mn-ea"/>
              </a:rPr>
              <a:t>-</a:t>
            </a:r>
            <a:r>
              <a:rPr lang="ko-KR" altLang="en-US" sz="1600" dirty="0">
                <a:solidFill>
                  <a:srgbClr val="0645AD"/>
                </a:solidFill>
                <a:latin typeface="+mn-ea"/>
              </a:rPr>
              <a:t>인터넷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+mn-ea"/>
              </a:rPr>
              <a:t>에서 </a:t>
            </a:r>
            <a:r>
              <a:rPr lang="en-US" altLang="ko-KR" sz="1600" b="0" i="0" strike="noStrike" dirty="0">
                <a:solidFill>
                  <a:srgbClr val="0645AD"/>
                </a:solidFill>
                <a:effectLst/>
                <a:latin typeface="+mn-ea"/>
              </a:rPr>
              <a:t>HTTP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+mn-ea"/>
              </a:rPr>
              <a:t> </a:t>
            </a:r>
            <a:r>
              <a:rPr lang="ko-KR" altLang="en-US" sz="1600" b="0" i="0" strike="noStrike" dirty="0">
                <a:solidFill>
                  <a:srgbClr val="0645AD"/>
                </a:solidFill>
                <a:effectLst/>
                <a:latin typeface="+mn-ea"/>
              </a:rPr>
              <a:t>프로토콜</a:t>
            </a:r>
            <a:r>
              <a:rPr lang="en-US" altLang="ko-KR" sz="1600" b="0" i="0" dirty="0">
                <a:solidFill>
                  <a:srgbClr val="202122"/>
                </a:solidFill>
                <a:effectLst/>
                <a:latin typeface="+mn-ea"/>
              </a:rPr>
              <a:t>,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하이퍼텍스트</a:t>
            </a:r>
            <a:r>
              <a:rPr lang="en-US" altLang="ko-KR" sz="1600" b="0" i="0" dirty="0">
                <a:solidFill>
                  <a:srgbClr val="202122"/>
                </a:solidFill>
                <a:effectLst/>
                <a:latin typeface="+mn-ea"/>
              </a:rPr>
              <a:t>, </a:t>
            </a:r>
            <a:r>
              <a:rPr lang="en-US" altLang="ko-KR" sz="1600" b="0" i="0" strike="noStrike" dirty="0">
                <a:solidFill>
                  <a:srgbClr val="0645AD"/>
                </a:solidFill>
                <a:effectLst/>
                <a:latin typeface="+mn-ea"/>
              </a:rPr>
              <a:t>HTML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+mn-ea"/>
              </a:rPr>
              <a:t>형식 등을 사용하여 그림과 문자를 교환하는 전송방식을 말하기도 한다</a:t>
            </a:r>
            <a:r>
              <a:rPr lang="en-US" altLang="ko-KR" sz="1600" b="0" i="0" dirty="0">
                <a:solidFill>
                  <a:srgbClr val="202122"/>
                </a:solidFill>
                <a:effectLst/>
                <a:latin typeface="+mn-ea"/>
              </a:rPr>
              <a:t>.</a:t>
            </a:r>
          </a:p>
          <a:p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  -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ea"/>
              </a:rPr>
              <a:t>인터넷과 같은 의미로 많이 사용되고 있지만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ea"/>
              </a:rPr>
              <a:t>정확히 말해 웹은 인터넷상의 널리 쓰이는 하나의 서비스이다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600" b="0" i="0" dirty="0">
              <a:solidFill>
                <a:srgbClr val="666666"/>
              </a:solidFill>
              <a:effectLst/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F749A-4672-1A93-9CD4-AC04C39626E9}"/>
              </a:ext>
            </a:extLst>
          </p:cNvPr>
          <p:cNvSpPr txBox="1"/>
          <p:nvPr/>
        </p:nvSpPr>
        <p:spPr>
          <a:xfrm>
            <a:off x="562454" y="2578302"/>
            <a:ext cx="1126842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웹의 특징</a:t>
            </a:r>
            <a:endParaRPr lang="en-US" altLang="ko-KR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600" dirty="0">
                <a:latin typeface="+mn-ea"/>
              </a:rPr>
              <a:t>  </a:t>
            </a:r>
            <a:r>
              <a:rPr lang="ko-KR" altLang="en-US" sz="1600" i="0" dirty="0">
                <a:effectLst/>
                <a:latin typeface="+mn-ea"/>
              </a:rPr>
              <a:t> </a:t>
            </a:r>
            <a:r>
              <a:rPr lang="en-US" altLang="ko-KR" sz="1600" i="0" dirty="0">
                <a:effectLst/>
                <a:latin typeface="+mn-ea"/>
              </a:rPr>
              <a:t>-</a:t>
            </a:r>
            <a:r>
              <a:rPr lang="ko-KR" altLang="en-US" sz="1600" i="0" dirty="0">
                <a:effectLst/>
                <a:latin typeface="+mn-ea"/>
              </a:rPr>
              <a:t>웹은 인터넷 상에서 텍스트나 그림</a:t>
            </a:r>
            <a:r>
              <a:rPr lang="en-US" altLang="ko-KR" sz="1600" i="0" dirty="0">
                <a:effectLst/>
                <a:latin typeface="+mn-ea"/>
              </a:rPr>
              <a:t>, </a:t>
            </a:r>
            <a:r>
              <a:rPr lang="ko-KR" altLang="en-US" sz="1600" i="0" dirty="0">
                <a:effectLst/>
                <a:latin typeface="+mn-ea"/>
              </a:rPr>
              <a:t>소리</a:t>
            </a:r>
            <a:r>
              <a:rPr lang="en-US" altLang="ko-KR" sz="1600" i="0" dirty="0">
                <a:effectLst/>
                <a:latin typeface="+mn-ea"/>
              </a:rPr>
              <a:t>, </a:t>
            </a:r>
            <a:r>
              <a:rPr lang="ko-KR" altLang="en-US" sz="1600" i="0" dirty="0">
                <a:effectLst/>
                <a:latin typeface="+mn-ea"/>
              </a:rPr>
              <a:t>영상 등과 같은 멀티미디어 정보를 하이퍼텍스트 방식으로 연결하여</a:t>
            </a:r>
            <a:endParaRPr lang="en-US" altLang="ko-KR" sz="1600" i="0" dirty="0">
              <a:effectLst/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     </a:t>
            </a:r>
            <a:r>
              <a:rPr lang="ko-KR" altLang="en-US" sz="1600" i="0" dirty="0">
                <a:effectLst/>
                <a:latin typeface="+mn-ea"/>
              </a:rPr>
              <a:t>제공</a:t>
            </a:r>
            <a:r>
              <a:rPr lang="ko-KR" altLang="en-US" sz="1600" dirty="0">
                <a:latin typeface="+mn-ea"/>
              </a:rPr>
              <a:t>한</a:t>
            </a:r>
            <a:r>
              <a:rPr lang="ko-KR" altLang="en-US" sz="1600" i="0" dirty="0">
                <a:effectLst/>
                <a:latin typeface="+mn-ea"/>
              </a:rPr>
              <a:t>다</a:t>
            </a:r>
            <a:r>
              <a:rPr lang="en-US" altLang="ko-KR" sz="1600" i="0" dirty="0">
                <a:effectLst/>
                <a:latin typeface="+mn-ea"/>
              </a:rPr>
              <a:t>.</a:t>
            </a:r>
            <a:endParaRPr lang="ko-KR" altLang="en-US" sz="1600" i="0" dirty="0">
              <a:effectLst/>
              <a:latin typeface="+mn-ea"/>
            </a:endParaRPr>
          </a:p>
          <a:p>
            <a:pPr algn="l"/>
            <a:r>
              <a:rPr lang="ko-KR" altLang="en-US" sz="1600" i="0" dirty="0">
                <a:effectLst/>
                <a:latin typeface="+mn-ea"/>
              </a:rPr>
              <a:t>   </a:t>
            </a:r>
            <a:r>
              <a:rPr lang="en-US" altLang="ko-KR" sz="1600" i="0" dirty="0">
                <a:effectLst/>
                <a:latin typeface="+mn-ea"/>
              </a:rPr>
              <a:t>-</a:t>
            </a:r>
            <a:r>
              <a:rPr lang="ko-KR" altLang="en-US" sz="1600" b="1" i="0" dirty="0">
                <a:effectLst/>
                <a:latin typeface="+mn-ea"/>
              </a:rPr>
              <a:t>하이퍼텍스트</a:t>
            </a:r>
            <a:r>
              <a:rPr lang="en-US" altLang="ko-KR" sz="1600" b="1" i="0" dirty="0">
                <a:effectLst/>
                <a:latin typeface="+mn-ea"/>
              </a:rPr>
              <a:t>(hypertext)</a:t>
            </a:r>
            <a:r>
              <a:rPr lang="ko-KR" altLang="en-US" sz="1600" b="1" i="0" dirty="0">
                <a:effectLst/>
                <a:latin typeface="+mn-ea"/>
              </a:rPr>
              <a:t>란 </a:t>
            </a:r>
            <a:r>
              <a:rPr lang="ko-KR" altLang="en-US" sz="1600" i="0" dirty="0">
                <a:effectLst/>
                <a:latin typeface="+mn-ea"/>
              </a:rPr>
              <a:t>문서 내부에 또 다른 문서로 연결되는 참조를 집어 넣음으로써 웹 상에 존재하는 여러   </a:t>
            </a:r>
            <a:endParaRPr lang="en-US" altLang="ko-KR" sz="1600" i="0" dirty="0">
              <a:effectLst/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     </a:t>
            </a:r>
            <a:r>
              <a:rPr lang="ko-KR" altLang="en-US" sz="1600" i="0" dirty="0">
                <a:effectLst/>
                <a:latin typeface="+mn-ea"/>
              </a:rPr>
              <a:t>문서끼리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i="0" dirty="0">
                <a:effectLst/>
                <a:latin typeface="+mn-ea"/>
              </a:rPr>
              <a:t>서로 참조할 수 있는 기술을 의미한다</a:t>
            </a:r>
            <a:r>
              <a:rPr lang="en-US" altLang="ko-KR" sz="1600" i="0" dirty="0">
                <a:effectLst/>
                <a:latin typeface="+mn-ea"/>
              </a:rPr>
              <a:t>.</a:t>
            </a:r>
            <a:endParaRPr lang="ko-KR" altLang="en-US" sz="1600" i="0" dirty="0">
              <a:effectLst/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 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i="0" dirty="0">
                <a:effectLst/>
                <a:latin typeface="+mn-ea"/>
              </a:rPr>
              <a:t>이때 문서 내부에서 또 다른 문서로 연결되는 참조를 </a:t>
            </a:r>
            <a:r>
              <a:rPr lang="ko-KR" altLang="en-US" sz="1600" b="1" i="0" dirty="0">
                <a:effectLst/>
                <a:latin typeface="+mn-ea"/>
              </a:rPr>
              <a:t>하이퍼링크</a:t>
            </a:r>
            <a:r>
              <a:rPr lang="en-US" altLang="ko-KR" sz="1600" b="1" i="0" dirty="0">
                <a:effectLst/>
                <a:latin typeface="+mn-ea"/>
              </a:rPr>
              <a:t>(hyperlink)</a:t>
            </a:r>
            <a:r>
              <a:rPr lang="ko-KR" altLang="en-US" sz="1600" i="0" dirty="0">
                <a:effectLst/>
                <a:latin typeface="+mn-ea"/>
              </a:rPr>
              <a:t>라고 한다</a:t>
            </a:r>
            <a:r>
              <a:rPr lang="en-US" altLang="ko-KR" sz="1600" i="0" dirty="0">
                <a:effectLst/>
                <a:latin typeface="+mn-ea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CBCEE-099C-3D42-82B7-97A67B1981D6}"/>
              </a:ext>
            </a:extLst>
          </p:cNvPr>
          <p:cNvSpPr txBox="1"/>
          <p:nvPr/>
        </p:nvSpPr>
        <p:spPr>
          <a:xfrm>
            <a:off x="565769" y="4616881"/>
            <a:ext cx="1126842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웹의 구성</a:t>
            </a:r>
            <a:endParaRPr lang="en-US" altLang="ko-KR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600" i="0" dirty="0">
                <a:effectLst/>
                <a:latin typeface="+mn-ea"/>
              </a:rPr>
              <a:t> -</a:t>
            </a:r>
            <a:r>
              <a:rPr lang="ko-KR" altLang="en-US" sz="1600" i="0" dirty="0">
                <a:effectLst/>
                <a:latin typeface="+mn-ea"/>
              </a:rPr>
              <a:t>웹에서는 </a:t>
            </a:r>
            <a:r>
              <a:rPr lang="en-US" altLang="ko-KR" sz="1600" i="0" dirty="0">
                <a:effectLst/>
                <a:latin typeface="+mn-ea"/>
              </a:rPr>
              <a:t>HTML </a:t>
            </a:r>
            <a:r>
              <a:rPr lang="ko-KR" altLang="en-US" sz="1600" i="0" dirty="0">
                <a:effectLst/>
                <a:latin typeface="+mn-ea"/>
              </a:rPr>
              <a:t>언어를 사용하여 작성된 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하이퍼텍스트 문서를 웹 페이지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(web page)</a:t>
            </a:r>
            <a:r>
              <a:rPr lang="ko-KR" altLang="en-US" sz="1600" i="0" dirty="0">
                <a:effectLst/>
                <a:latin typeface="+mn-ea"/>
              </a:rPr>
              <a:t>라고 한다</a:t>
            </a:r>
            <a:r>
              <a:rPr lang="en-US" altLang="ko-KR" sz="1600" i="0" dirty="0">
                <a:effectLst/>
                <a:latin typeface="+mn-ea"/>
              </a:rPr>
              <a:t>.</a:t>
            </a:r>
            <a:endParaRPr lang="ko-KR" altLang="en-US" sz="1600" i="0" dirty="0">
              <a:effectLst/>
              <a:latin typeface="+mn-ea"/>
            </a:endParaRPr>
          </a:p>
          <a:p>
            <a:pPr algn="l"/>
            <a:r>
              <a:rPr lang="en-US" altLang="ko-KR" sz="1600" i="0" dirty="0">
                <a:effectLst/>
                <a:latin typeface="+mn-ea"/>
              </a:rPr>
              <a:t> -</a:t>
            </a:r>
            <a:r>
              <a:rPr lang="ko-KR" altLang="en-US" sz="1600" i="0" dirty="0">
                <a:effectLst/>
                <a:latin typeface="+mn-ea"/>
              </a:rPr>
              <a:t>이러한 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웹 페이지들 </a:t>
            </a:r>
            <a:r>
              <a:rPr lang="ko-KR" altLang="en-US" sz="1600" i="0" dirty="0">
                <a:effectLst/>
                <a:latin typeface="+mn-ea"/>
              </a:rPr>
              <a:t>중에서 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서로 관련된 </a:t>
            </a:r>
            <a:r>
              <a:rPr lang="ko-KR" altLang="en-US" sz="1600" i="0" dirty="0">
                <a:effectLst/>
                <a:latin typeface="+mn-ea"/>
              </a:rPr>
              <a:t>내용으로 작성된 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웹 페이지들의 집합을 웹 사이트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(web site)</a:t>
            </a:r>
            <a:r>
              <a:rPr lang="ko-KR" altLang="en-US" sz="1600" i="0" dirty="0">
                <a:effectLst/>
                <a:latin typeface="+mn-ea"/>
              </a:rPr>
              <a:t>라고 한다</a:t>
            </a:r>
            <a:r>
              <a:rPr lang="en-US" altLang="ko-KR" sz="1600" i="0" dirty="0">
                <a:effectLst/>
                <a:latin typeface="+mn-ea"/>
              </a:rPr>
              <a:t>.</a:t>
            </a:r>
            <a:endParaRPr lang="ko-KR" altLang="en-US" sz="1600" i="0" dirty="0">
              <a:effectLst/>
              <a:latin typeface="+mn-ea"/>
            </a:endParaRPr>
          </a:p>
          <a:p>
            <a:pPr algn="l"/>
            <a:r>
              <a:rPr lang="en-US" altLang="ko-KR" sz="1600" i="0" dirty="0">
                <a:effectLst/>
                <a:latin typeface="+mn-ea"/>
              </a:rPr>
              <a:t> -</a:t>
            </a:r>
            <a:r>
              <a:rPr lang="ko-KR" altLang="en-US" sz="1600" i="0" dirty="0">
                <a:effectLst/>
                <a:latin typeface="+mn-ea"/>
              </a:rPr>
              <a:t>웹은 이렇게 작성된 수많은 웹 페이지들이 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하이퍼링크</a:t>
            </a:r>
            <a:r>
              <a:rPr lang="en-US" altLang="ko-K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(hyperlink)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를 통해 서로 연결되어 </a:t>
            </a:r>
            <a:r>
              <a:rPr lang="ko-KR" altLang="en-US" sz="1600" i="0" dirty="0">
                <a:effectLst/>
                <a:latin typeface="+mn-ea"/>
              </a:rPr>
              <a:t>구성된다</a:t>
            </a:r>
            <a:r>
              <a:rPr lang="en-US" altLang="ko-KR" sz="1600" i="0" dirty="0">
                <a:effectLst/>
                <a:latin typeface="+mn-ea"/>
              </a:rPr>
              <a:t>.</a:t>
            </a:r>
            <a:endParaRPr lang="ko-KR" altLang="en-US" sz="1600" i="0" dirty="0">
              <a:effectLst/>
              <a:latin typeface="+mn-ea"/>
            </a:endParaRPr>
          </a:p>
          <a:p>
            <a:pPr algn="l"/>
            <a:r>
              <a:rPr lang="en-US" altLang="ko-KR" sz="1600" i="0" dirty="0">
                <a:effectLst/>
                <a:latin typeface="+mn-ea"/>
              </a:rPr>
              <a:t> -</a:t>
            </a:r>
            <a:r>
              <a:rPr lang="ko-KR" altLang="en-US" sz="1600" i="0" dirty="0">
                <a:effectLst/>
                <a:latin typeface="+mn-ea"/>
              </a:rPr>
              <a:t>사용자가 웹 페이지에 포함된 하이퍼링크를 따라 다른 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웹</a:t>
            </a:r>
            <a:r>
              <a:rPr lang="ko-KR" altLang="en-US" sz="1600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 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페이지들로 계속하여 이동하는 것을 웹 서핑</a:t>
            </a:r>
            <a:r>
              <a:rPr lang="en-US" altLang="ko-KR" sz="1600" i="0" dirty="0">
                <a:effectLst/>
                <a:latin typeface="+mn-ea"/>
              </a:rPr>
              <a:t>(web surfing)</a:t>
            </a:r>
            <a:r>
              <a:rPr lang="ko-KR" altLang="en-US" sz="1600" i="0" dirty="0">
                <a:effectLst/>
                <a:latin typeface="+mn-ea"/>
              </a:rPr>
              <a:t>이라고 부르며</a:t>
            </a:r>
            <a:r>
              <a:rPr lang="en-US" altLang="ko-KR" sz="1600" i="0" dirty="0">
                <a:effectLst/>
                <a:latin typeface="+mn-ea"/>
              </a:rPr>
              <a:t>, </a:t>
            </a:r>
            <a:r>
              <a:rPr lang="ko-KR" altLang="en-US" sz="1600" i="0" dirty="0">
                <a:effectLst/>
                <a:latin typeface="+mn-ea"/>
              </a:rPr>
              <a:t>이때 사용자가 웹 페이지를  검색하기 위해 사용하는 프로그램을 </a:t>
            </a:r>
            <a:r>
              <a:rPr lang="ko-KR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웹 브라우저</a:t>
            </a:r>
            <a:r>
              <a:rPr lang="en-US" altLang="ko-KR" sz="1600" b="1" i="0" dirty="0">
                <a:effectLst/>
                <a:latin typeface="+mn-ea"/>
              </a:rPr>
              <a:t>(</a:t>
            </a:r>
            <a:r>
              <a:rPr lang="en-US" altLang="ko-KR" sz="1600" i="0" dirty="0">
                <a:effectLst/>
                <a:latin typeface="+mn-ea"/>
              </a:rPr>
              <a:t>web browser)</a:t>
            </a:r>
            <a:r>
              <a:rPr lang="ko-KR" altLang="en-US" sz="1600" i="0" dirty="0">
                <a:effectLst/>
                <a:latin typeface="+mn-ea"/>
              </a:rPr>
              <a:t>라고 한다</a:t>
            </a:r>
            <a:r>
              <a:rPr lang="en-US" altLang="ko-KR" sz="1600" i="0" dirty="0">
                <a:effectLst/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209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>
            <a:extLst>
              <a:ext uri="{FF2B5EF4-FFF2-40B4-BE49-F238E27FC236}">
                <a16:creationId xmlns:a16="http://schemas.microsoft.com/office/drawing/2014/main" id="{6F0B82D7-544E-3341-91E4-FB00F707EDA6}"/>
              </a:ext>
            </a:extLst>
          </p:cNvPr>
          <p:cNvSpPr txBox="1">
            <a:spLocks/>
          </p:cNvSpPr>
          <p:nvPr/>
        </p:nvSpPr>
        <p:spPr>
          <a:xfrm>
            <a:off x="622768" y="404502"/>
            <a:ext cx="2842705" cy="437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HTTP 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프로토콜이란 </a:t>
            </a:r>
            <a:r>
              <a:rPr lang="en-US" altLang="ko-KR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?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lang="ko-Kore-KR" altLang="en-US" sz="2000" b="1" dirty="0">
              <a:solidFill>
                <a:srgbClr val="0070C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812F07-1071-4847-A45D-62EDB5A782F3}"/>
              </a:ext>
            </a:extLst>
          </p:cNvPr>
          <p:cNvSpPr/>
          <p:nvPr/>
        </p:nvSpPr>
        <p:spPr>
          <a:xfrm>
            <a:off x="-1" y="5529263"/>
            <a:ext cx="12192000" cy="13287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제목 4">
            <a:extLst>
              <a:ext uri="{FF2B5EF4-FFF2-40B4-BE49-F238E27FC236}">
                <a16:creationId xmlns:a16="http://schemas.microsoft.com/office/drawing/2014/main" id="{07E46417-10CE-0D49-A355-E3122F3EAAF0}"/>
              </a:ext>
            </a:extLst>
          </p:cNvPr>
          <p:cNvSpPr txBox="1">
            <a:spLocks/>
          </p:cNvSpPr>
          <p:nvPr/>
        </p:nvSpPr>
        <p:spPr>
          <a:xfrm>
            <a:off x="0" y="5529262"/>
            <a:ext cx="2044121" cy="5429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Point</a:t>
            </a:r>
            <a:endParaRPr lang="ko-Kore-KR" altLang="en-US" sz="2000" b="1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5" name="제목 4">
            <a:extLst>
              <a:ext uri="{FF2B5EF4-FFF2-40B4-BE49-F238E27FC236}">
                <a16:creationId xmlns:a16="http://schemas.microsoft.com/office/drawing/2014/main" id="{B8E1144B-03D9-154B-A270-D515061CDFA3}"/>
              </a:ext>
            </a:extLst>
          </p:cNvPr>
          <p:cNvSpPr txBox="1">
            <a:spLocks/>
          </p:cNvSpPr>
          <p:nvPr/>
        </p:nvSpPr>
        <p:spPr>
          <a:xfrm>
            <a:off x="0" y="5792831"/>
            <a:ext cx="12192000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예전에는 </a:t>
            </a:r>
            <a:r>
              <a:rPr lang="en-US" altLang="ko-KR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FTP,IRC</a:t>
            </a:r>
            <a:r>
              <a:rPr lang="ko-KR" altLang="en-US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등 다른 프로토콜이 사용되었으나</a:t>
            </a:r>
            <a:r>
              <a:rPr lang="en-US" altLang="ko-KR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현재는 거의 많은 응용프로그램들이 </a:t>
            </a:r>
            <a:endParaRPr lang="en-US" altLang="ko-KR" sz="2000" b="1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b="1" dirty="0" err="1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웹브라우저</a:t>
            </a:r>
            <a:r>
              <a:rPr lang="ko-KR" altLang="en-US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환경의 </a:t>
            </a:r>
            <a:r>
              <a:rPr lang="en-US" altLang="ko-KR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HTTP </a:t>
            </a:r>
            <a:r>
              <a:rPr lang="ko-KR" altLang="en-US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프로토콜을 사용하고 있다</a:t>
            </a:r>
            <a:r>
              <a:rPr lang="en-US" altLang="ko-KR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b="1" dirty="0" err="1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웹브라우저는</a:t>
            </a:r>
            <a:r>
              <a:rPr lang="ko-KR" altLang="en-US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HTML/CSS/JavaScript</a:t>
            </a:r>
            <a:r>
              <a:rPr lang="ko-KR" altLang="en-US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만 </a:t>
            </a:r>
            <a:r>
              <a:rPr lang="en-US" altLang="ko-KR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Interpreting</a:t>
            </a:r>
            <a:r>
              <a:rPr lang="ko-KR" altLang="en-US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이 가능하다</a:t>
            </a:r>
            <a:r>
              <a:rPr lang="en-US" altLang="ko-KR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.</a:t>
            </a:r>
            <a:endParaRPr lang="ko-Kore-KR" altLang="en-US" sz="2000" b="1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ADE92A-E753-404A-A5F1-EC3199A3C699}"/>
              </a:ext>
            </a:extLst>
          </p:cNvPr>
          <p:cNvSpPr/>
          <p:nvPr/>
        </p:nvSpPr>
        <p:spPr>
          <a:xfrm>
            <a:off x="515389" y="404502"/>
            <a:ext cx="107379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D3109-8B78-4D5A-A61B-A85CFC743772}"/>
              </a:ext>
            </a:extLst>
          </p:cNvPr>
          <p:cNvSpPr txBox="1"/>
          <p:nvPr/>
        </p:nvSpPr>
        <p:spPr>
          <a:xfrm>
            <a:off x="622768" y="984062"/>
            <a:ext cx="1089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 (Hyper Text Transfer Protocol)</a:t>
            </a:r>
            <a:r>
              <a:rPr lang="ko-KR" altLang="en-US" dirty="0"/>
              <a:t>은 </a:t>
            </a:r>
            <a:r>
              <a:rPr lang="en-US" altLang="ko-KR" dirty="0"/>
              <a:t>HTML(Hyper Text Markup Language),</a:t>
            </a:r>
            <a:r>
              <a:rPr lang="ko-KR" altLang="en-US" dirty="0"/>
              <a:t>이미지</a:t>
            </a:r>
            <a:r>
              <a:rPr lang="en-US" altLang="ko-KR" dirty="0"/>
              <a:t>,</a:t>
            </a:r>
            <a:r>
              <a:rPr lang="ko-KR" altLang="en-US" dirty="0"/>
              <a:t>오디오</a:t>
            </a:r>
            <a:r>
              <a:rPr lang="en-US" altLang="ko-KR" dirty="0"/>
              <a:t>,</a:t>
            </a:r>
            <a:r>
              <a:rPr lang="ko-KR" altLang="en-US" dirty="0"/>
              <a:t>비디오 등을 </a:t>
            </a:r>
            <a:endParaRPr lang="en-US" altLang="ko-KR" dirty="0"/>
          </a:p>
          <a:p>
            <a:r>
              <a:rPr lang="ko-KR" altLang="en-US" dirty="0"/>
              <a:t>웹 브라우저에서 가져 올 수 있게 하는 통신 규칙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46C1C89-51C5-49D4-9433-EF0825E9E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473" y="2080266"/>
            <a:ext cx="4904831" cy="206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0F1EA8-140A-4322-9C26-B158B6DF267F}"/>
              </a:ext>
            </a:extLst>
          </p:cNvPr>
          <p:cNvSpPr txBox="1"/>
          <p:nvPr/>
        </p:nvSpPr>
        <p:spPr>
          <a:xfrm>
            <a:off x="717124" y="2730368"/>
            <a:ext cx="360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브라우저 </a:t>
            </a:r>
            <a:endParaRPr lang="en-US" altLang="ko-KR" dirty="0"/>
          </a:p>
          <a:p>
            <a:r>
              <a:rPr lang="en-US" altLang="ko-KR" dirty="0" err="1"/>
              <a:t>Chrome,IE,Edge,FireFox</a:t>
            </a:r>
            <a:r>
              <a:rPr lang="ko-KR" altLang="en-US" dirty="0"/>
              <a:t>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B5B291-06C2-4746-B549-784701C0C52D}"/>
              </a:ext>
            </a:extLst>
          </p:cNvPr>
          <p:cNvSpPr txBox="1"/>
          <p:nvPr/>
        </p:nvSpPr>
        <p:spPr>
          <a:xfrm>
            <a:off x="8370304" y="2730368"/>
            <a:ext cx="3605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서버 </a:t>
            </a:r>
            <a:r>
              <a:rPr lang="en-US" altLang="ko-KR" dirty="0"/>
              <a:t>or </a:t>
            </a:r>
            <a:br>
              <a:rPr lang="en-US" altLang="ko-KR" dirty="0"/>
            </a:br>
            <a:r>
              <a:rPr lang="en-US" altLang="ko-KR" dirty="0"/>
              <a:t>WAS (Web Application Server)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Python/Django</a:t>
            </a:r>
          </a:p>
          <a:p>
            <a:r>
              <a:rPr lang="en-US" altLang="ko-KR" dirty="0"/>
              <a:t>Tomcat/JAVA/Spring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723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>
            <a:extLst>
              <a:ext uri="{FF2B5EF4-FFF2-40B4-BE49-F238E27FC236}">
                <a16:creationId xmlns:a16="http://schemas.microsoft.com/office/drawing/2014/main" id="{6F0B82D7-544E-3341-91E4-FB00F707EDA6}"/>
              </a:ext>
            </a:extLst>
          </p:cNvPr>
          <p:cNvSpPr txBox="1">
            <a:spLocks/>
          </p:cNvSpPr>
          <p:nvPr/>
        </p:nvSpPr>
        <p:spPr>
          <a:xfrm>
            <a:off x="622768" y="404502"/>
            <a:ext cx="2842705" cy="437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인터넷 주소 체계 </a:t>
            </a:r>
            <a:endParaRPr lang="ko-Kore-KR" altLang="en-US" sz="2000" b="1" dirty="0">
              <a:solidFill>
                <a:srgbClr val="0070C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2" name="제목 4">
            <a:extLst>
              <a:ext uri="{FF2B5EF4-FFF2-40B4-BE49-F238E27FC236}">
                <a16:creationId xmlns:a16="http://schemas.microsoft.com/office/drawing/2014/main" id="{07E46417-10CE-0D49-A355-E3122F3EAAF0}"/>
              </a:ext>
            </a:extLst>
          </p:cNvPr>
          <p:cNvSpPr txBox="1">
            <a:spLocks/>
          </p:cNvSpPr>
          <p:nvPr/>
        </p:nvSpPr>
        <p:spPr>
          <a:xfrm>
            <a:off x="0" y="5529262"/>
            <a:ext cx="2044121" cy="5429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Point</a:t>
            </a:r>
            <a:endParaRPr lang="ko-Kore-KR" altLang="en-US" sz="2000" b="1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ADE92A-E753-404A-A5F1-EC3199A3C699}"/>
              </a:ext>
            </a:extLst>
          </p:cNvPr>
          <p:cNvSpPr/>
          <p:nvPr/>
        </p:nvSpPr>
        <p:spPr>
          <a:xfrm>
            <a:off x="515389" y="404502"/>
            <a:ext cx="107379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49A5C-6E47-3B49-4FAC-7FDC3EA4C2C1}"/>
              </a:ext>
            </a:extLst>
          </p:cNvPr>
          <p:cNvSpPr txBox="1"/>
          <p:nvPr/>
        </p:nvSpPr>
        <p:spPr>
          <a:xfrm>
            <a:off x="622768" y="1321904"/>
            <a:ext cx="91101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IP </a:t>
            </a:r>
            <a:r>
              <a:rPr lang="ko-KR" altLang="en-US" dirty="0">
                <a:latin typeface="+mn-ea"/>
              </a:rPr>
              <a:t>주소</a:t>
            </a:r>
            <a:r>
              <a:rPr lang="en-US" altLang="ko-KR" dirty="0">
                <a:latin typeface="+mn-ea"/>
              </a:rPr>
              <a:t>(Internet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Protocol address)</a:t>
            </a:r>
          </a:p>
          <a:p>
            <a:r>
              <a:rPr lang="en-US" altLang="ko-KR" sz="1600" dirty="0">
                <a:latin typeface="+mn-ea"/>
              </a:rPr>
              <a:t> -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+mn-ea"/>
              </a:rPr>
              <a:t>컴퓨터 네트워크에서 장치들이 서로를 인식하고 통신을 하기 위해서 사용하는 특수한 번호이다</a:t>
            </a:r>
            <a:r>
              <a:rPr lang="en-US" altLang="ko-KR" sz="1600" b="0" i="0" dirty="0">
                <a:solidFill>
                  <a:srgbClr val="202122"/>
                </a:solidFill>
                <a:effectLst/>
                <a:latin typeface="+mn-ea"/>
              </a:rPr>
              <a:t>.</a:t>
            </a:r>
          </a:p>
          <a:p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 -IPv4(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십진수 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32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비트 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0~255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 </a:t>
            </a:r>
            <a:r>
              <a:rPr lang="ko-KR" altLang="en-US" sz="1600" dirty="0" err="1">
                <a:solidFill>
                  <a:srgbClr val="202122"/>
                </a:solidFill>
                <a:latin typeface="+mn-ea"/>
              </a:rPr>
              <a:t>네개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 점으로 구분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0AD07-A449-E225-F92A-199EA20BEEA0}"/>
              </a:ext>
            </a:extLst>
          </p:cNvPr>
          <p:cNvSpPr txBox="1"/>
          <p:nvPr/>
        </p:nvSpPr>
        <p:spPr>
          <a:xfrm>
            <a:off x="627115" y="2715592"/>
            <a:ext cx="1054166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도메인 네임</a:t>
            </a:r>
            <a:r>
              <a:rPr lang="en-US" altLang="ko-KR" dirty="0">
                <a:latin typeface="+mn-ea"/>
              </a:rPr>
              <a:t>(Domain Name)</a:t>
            </a:r>
          </a:p>
          <a:p>
            <a:pPr algn="l" latinLnBrk="1"/>
            <a:r>
              <a:rPr lang="en-US" altLang="ko-KR" sz="1600" dirty="0">
                <a:latin typeface="+mn-ea"/>
              </a:rPr>
              <a:t> - </a:t>
            </a:r>
            <a:r>
              <a:rPr lang="en-US" altLang="ko-KR" sz="1600" b="0" i="0" dirty="0">
                <a:effectLst/>
                <a:latin typeface="+mn-ea"/>
              </a:rPr>
              <a:t>P </a:t>
            </a:r>
            <a:r>
              <a:rPr lang="ko-KR" altLang="en-US" sz="1600" b="0" i="0" dirty="0">
                <a:effectLst/>
                <a:latin typeface="+mn-ea"/>
              </a:rPr>
              <a:t>주소는 </a:t>
            </a:r>
            <a:r>
              <a:rPr lang="en-US" altLang="ko-KR" sz="1600" b="0" i="0" dirty="0">
                <a:effectLst/>
                <a:latin typeface="+mn-ea"/>
              </a:rPr>
              <a:t>'202.179.177.22'</a:t>
            </a:r>
            <a:r>
              <a:rPr lang="ko-KR" altLang="en-US" sz="1600" b="0" i="0" dirty="0">
                <a:effectLst/>
                <a:latin typeface="+mn-ea"/>
              </a:rPr>
              <a:t>처럼 </a:t>
            </a:r>
            <a:r>
              <a:rPr lang="en-US" altLang="ko-KR" sz="1600" b="0" i="0" dirty="0">
                <a:effectLst/>
                <a:latin typeface="+mn-ea"/>
              </a:rPr>
              <a:t>0</a:t>
            </a:r>
            <a:r>
              <a:rPr lang="ko-KR" altLang="en-US" sz="1600" b="0" i="0" dirty="0">
                <a:effectLst/>
                <a:latin typeface="+mn-ea"/>
              </a:rPr>
              <a:t>부터 </a:t>
            </a:r>
            <a:r>
              <a:rPr lang="en-US" altLang="ko-KR" sz="1600" b="0" i="0" dirty="0">
                <a:effectLst/>
                <a:latin typeface="+mn-ea"/>
              </a:rPr>
              <a:t>255</a:t>
            </a:r>
            <a:r>
              <a:rPr lang="ko-KR" altLang="en-US" sz="1600" b="0" i="0" dirty="0">
                <a:effectLst/>
                <a:latin typeface="+mn-ea"/>
              </a:rPr>
              <a:t>까지의 십진수 네 개로 구성되기 때문에 사람이 외우기가 매우 어렵다</a:t>
            </a:r>
            <a:r>
              <a:rPr lang="en-US" altLang="ko-KR" sz="1600" b="0" i="0" dirty="0">
                <a:effectLst/>
                <a:latin typeface="+mn-ea"/>
              </a:rPr>
              <a:t>.</a:t>
            </a:r>
          </a:p>
          <a:p>
            <a:pPr algn="l" latinLnBrk="1"/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b="0" i="0" dirty="0">
                <a:effectLst/>
                <a:latin typeface="+mn-ea"/>
              </a:rPr>
              <a:t>-</a:t>
            </a:r>
            <a:r>
              <a:rPr lang="ko-KR" altLang="en-US" sz="1600" b="0" i="0" dirty="0">
                <a:effectLst/>
                <a:latin typeface="+mn-ea"/>
              </a:rPr>
              <a:t> 이처럼 외우기 어려운 숫자 형태의 </a:t>
            </a:r>
            <a:r>
              <a:rPr lang="en-US" altLang="ko-KR" sz="1600" b="0" i="0" dirty="0">
                <a:effectLst/>
                <a:latin typeface="+mn-ea"/>
              </a:rPr>
              <a:t>IP </a:t>
            </a:r>
            <a:r>
              <a:rPr lang="ko-KR" altLang="en-US" sz="1600" b="0" i="0" dirty="0">
                <a:effectLst/>
                <a:latin typeface="+mn-ea"/>
              </a:rPr>
              <a:t>주소를 사람이 기억하기 쉬운 문자 형태로 표현한 주소를 </a:t>
            </a:r>
            <a:endParaRPr lang="en-US" altLang="ko-KR" sz="1600" b="0" i="0" dirty="0">
              <a:effectLst/>
              <a:latin typeface="+mn-ea"/>
            </a:endParaRPr>
          </a:p>
          <a:p>
            <a:pPr algn="l" latinLnBrk="1"/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b="0" i="0" dirty="0">
                <a:effectLst/>
                <a:latin typeface="+mn-ea"/>
              </a:rPr>
              <a:t>도메인 네임</a:t>
            </a:r>
            <a:r>
              <a:rPr lang="en-US" altLang="ko-KR" sz="1600" b="0" i="0" dirty="0">
                <a:effectLst/>
                <a:latin typeface="+mn-ea"/>
              </a:rPr>
              <a:t>(Domain Name)</a:t>
            </a:r>
            <a:r>
              <a:rPr lang="ko-KR" altLang="en-US" sz="1600" b="0" i="0" dirty="0">
                <a:effectLst/>
                <a:latin typeface="+mn-ea"/>
              </a:rPr>
              <a:t>이라고 함</a:t>
            </a:r>
            <a:r>
              <a:rPr lang="en-US" altLang="ko-KR" sz="1600" b="0" i="0" dirty="0">
                <a:effectLst/>
                <a:latin typeface="+mn-ea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775E2-E215-AE00-6B43-ADC6FF0EA7B8}"/>
              </a:ext>
            </a:extLst>
          </p:cNvPr>
          <p:cNvSpPr txBox="1"/>
          <p:nvPr/>
        </p:nvSpPr>
        <p:spPr>
          <a:xfrm>
            <a:off x="627115" y="4386279"/>
            <a:ext cx="109311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도메인 네임 시스템</a:t>
            </a:r>
            <a:r>
              <a:rPr lang="en-US" altLang="ko-KR" dirty="0">
                <a:latin typeface="+mn-ea"/>
              </a:rPr>
              <a:t>(Domain Name System,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DNS)</a:t>
            </a:r>
          </a:p>
          <a:p>
            <a:pPr algn="l" latinLnBrk="1"/>
            <a:r>
              <a:rPr lang="en-US" altLang="ko-KR" sz="1600" b="0" i="0" dirty="0">
                <a:effectLst/>
                <a:latin typeface="notokr"/>
              </a:rPr>
              <a:t>  -</a:t>
            </a:r>
            <a:r>
              <a:rPr lang="ko-KR" altLang="en-US" sz="1600" b="0" i="0" dirty="0">
                <a:effectLst/>
                <a:latin typeface="notokr"/>
              </a:rPr>
              <a:t> 도메인 네임을 실제 </a:t>
            </a:r>
            <a:r>
              <a:rPr lang="en-US" altLang="ko-KR" sz="1600" b="0" i="0" dirty="0">
                <a:effectLst/>
                <a:latin typeface="notokr"/>
              </a:rPr>
              <a:t>IP </a:t>
            </a:r>
            <a:r>
              <a:rPr lang="ko-KR" altLang="en-US" sz="1600" b="0" i="0" dirty="0">
                <a:effectLst/>
                <a:latin typeface="notokr"/>
              </a:rPr>
              <a:t>주소로 변경해 주어야만 컴퓨터가 목적지를 제대로 찾아갈 수 </a:t>
            </a:r>
            <a:r>
              <a:rPr lang="ko-KR" altLang="en-US" sz="1600" dirty="0">
                <a:latin typeface="notokr"/>
              </a:rPr>
              <a:t>있다</a:t>
            </a:r>
            <a:r>
              <a:rPr lang="en-US" altLang="ko-KR" sz="1600" dirty="0">
                <a:latin typeface="notokr"/>
              </a:rPr>
              <a:t>.</a:t>
            </a:r>
            <a:endParaRPr lang="en-US" altLang="ko-KR" sz="1600" b="0" i="0" dirty="0">
              <a:effectLst/>
              <a:latin typeface="notokr"/>
            </a:endParaRPr>
          </a:p>
          <a:p>
            <a:pPr algn="l" latinLnBrk="1"/>
            <a:r>
              <a:rPr lang="ko-KR" altLang="en-US" sz="1600" b="0" i="0" dirty="0">
                <a:effectLst/>
                <a:latin typeface="notokr"/>
              </a:rPr>
              <a:t>  </a:t>
            </a:r>
            <a:r>
              <a:rPr lang="en-US" altLang="ko-KR" sz="1600" b="0" i="0" dirty="0">
                <a:effectLst/>
                <a:latin typeface="notokr"/>
              </a:rPr>
              <a:t>- </a:t>
            </a:r>
            <a:r>
              <a:rPr lang="ko-KR" altLang="en-US" sz="1600" b="0" i="0" dirty="0">
                <a:effectLst/>
                <a:latin typeface="notokr"/>
              </a:rPr>
              <a:t>이때 사용할 수 있도록 미리 도메인 네임과 함께 거기에 해당하는 </a:t>
            </a:r>
            <a:r>
              <a:rPr lang="en-US" altLang="ko-KR" sz="1600" b="0" i="0" dirty="0">
                <a:effectLst/>
                <a:latin typeface="notokr"/>
              </a:rPr>
              <a:t>IP </a:t>
            </a:r>
            <a:r>
              <a:rPr lang="ko-KR" altLang="en-US" sz="1600" b="0" i="0" dirty="0" err="1">
                <a:effectLst/>
                <a:latin typeface="notokr"/>
              </a:rPr>
              <a:t>주소값을</a:t>
            </a:r>
            <a:r>
              <a:rPr lang="ko-KR" altLang="en-US" sz="1600" b="0" i="0" dirty="0">
                <a:effectLst/>
                <a:latin typeface="notokr"/>
              </a:rPr>
              <a:t> 한 쌍으로 저장하고 있는 데이터베이스를</a:t>
            </a:r>
            <a:endParaRPr lang="en-US" altLang="ko-KR" sz="1600" b="0" i="0" dirty="0">
              <a:effectLst/>
              <a:latin typeface="notokr"/>
            </a:endParaRPr>
          </a:p>
          <a:p>
            <a:pPr algn="l" latinLnBrk="1"/>
            <a:r>
              <a:rPr lang="en-US" altLang="ko-KR" sz="1600" dirty="0">
                <a:latin typeface="notokr"/>
              </a:rPr>
              <a:t>    </a:t>
            </a:r>
            <a:r>
              <a:rPr lang="ko-KR" altLang="en-US" sz="1600" b="0" i="0" dirty="0">
                <a:effectLst/>
                <a:latin typeface="notokr"/>
              </a:rPr>
              <a:t> </a:t>
            </a:r>
            <a:r>
              <a:rPr lang="en-US" altLang="ko-KR" sz="1600" b="0" i="0" dirty="0">
                <a:effectLst/>
                <a:latin typeface="notokr"/>
              </a:rPr>
              <a:t>DNS</a:t>
            </a:r>
            <a:r>
              <a:rPr lang="ko-KR" altLang="en-US" sz="1600" b="0" i="0" dirty="0">
                <a:effectLst/>
                <a:latin typeface="notokr"/>
              </a:rPr>
              <a:t>라고 부르며</a:t>
            </a:r>
            <a:r>
              <a:rPr lang="en-US" altLang="ko-KR" sz="1600" b="0" i="0" dirty="0">
                <a:effectLst/>
                <a:latin typeface="notokr"/>
              </a:rPr>
              <a:t>, </a:t>
            </a:r>
            <a:r>
              <a:rPr lang="ko-KR" altLang="en-US" sz="1600" b="0" i="0" dirty="0">
                <a:effectLst/>
                <a:latin typeface="notokr"/>
              </a:rPr>
              <a:t>이 변환 과정은 네트워크 내부에서 자동으로 수행된다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63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ADE92A-E753-404A-A5F1-EC3199A3C699}"/>
              </a:ext>
            </a:extLst>
          </p:cNvPr>
          <p:cNvSpPr/>
          <p:nvPr/>
        </p:nvSpPr>
        <p:spPr>
          <a:xfrm>
            <a:off x="515389" y="404502"/>
            <a:ext cx="107379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169DD05-768D-405F-A32C-910A9FEBC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134" y="933178"/>
            <a:ext cx="7152304" cy="54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F717DC-6B2A-4A1C-B440-DCCA1C40C6A1}"/>
              </a:ext>
            </a:extLst>
          </p:cNvPr>
          <p:cNvSpPr txBox="1"/>
          <p:nvPr/>
        </p:nvSpPr>
        <p:spPr>
          <a:xfrm>
            <a:off x="515389" y="1715589"/>
            <a:ext cx="3889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외부에 있는 </a:t>
            </a:r>
            <a:r>
              <a:rPr lang="en-US" altLang="ko-KR" sz="1600" dirty="0"/>
              <a:t>DNS</a:t>
            </a:r>
            <a:r>
              <a:rPr lang="ko-KR" altLang="en-US" sz="1600" dirty="0"/>
              <a:t>를 조회하지 않고 </a:t>
            </a:r>
            <a:br>
              <a:rPr lang="en-US" altLang="ko-KR" sz="1600" dirty="0"/>
            </a:br>
            <a:r>
              <a:rPr lang="ko-KR" altLang="en-US" sz="1600" dirty="0"/>
              <a:t>나만의 도메인을 사용하려면 </a:t>
            </a:r>
            <a:endParaRPr lang="en-US" altLang="ko-KR" sz="1600" dirty="0"/>
          </a:p>
          <a:p>
            <a:r>
              <a:rPr lang="nb-NO" altLang="ko-KR" sz="1600" dirty="0"/>
              <a:t>C:\Windows\System32\drivers\etc</a:t>
            </a:r>
            <a:r>
              <a:rPr lang="en-US" altLang="ko-KR" sz="1600" dirty="0"/>
              <a:t>\hosts </a:t>
            </a:r>
            <a:r>
              <a:rPr lang="ko-KR" altLang="en-US" sz="1600" dirty="0"/>
              <a:t>파일에 도메인정보 추가</a:t>
            </a:r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82929EDB-5612-4DBA-B19D-8A376D2AAF58}"/>
              </a:ext>
            </a:extLst>
          </p:cNvPr>
          <p:cNvSpPr txBox="1">
            <a:spLocks/>
          </p:cNvSpPr>
          <p:nvPr/>
        </p:nvSpPr>
        <p:spPr>
          <a:xfrm>
            <a:off x="622768" y="404502"/>
            <a:ext cx="2842705" cy="437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HTTP 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동작방식 </a:t>
            </a:r>
            <a:r>
              <a:rPr lang="en-US" altLang="ko-KR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?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lang="ko-Kore-KR" altLang="en-US" sz="2000" b="1" dirty="0">
              <a:solidFill>
                <a:srgbClr val="0070C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765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>
            <a:extLst>
              <a:ext uri="{FF2B5EF4-FFF2-40B4-BE49-F238E27FC236}">
                <a16:creationId xmlns:a16="http://schemas.microsoft.com/office/drawing/2014/main" id="{6F0B82D7-544E-3341-91E4-FB00F707EDA6}"/>
              </a:ext>
            </a:extLst>
          </p:cNvPr>
          <p:cNvSpPr txBox="1">
            <a:spLocks/>
          </p:cNvSpPr>
          <p:nvPr/>
        </p:nvSpPr>
        <p:spPr>
          <a:xfrm>
            <a:off x="622768" y="404502"/>
            <a:ext cx="4166946" cy="3457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Front-End (Web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페이지</a:t>
            </a:r>
            <a:r>
              <a:rPr lang="en-US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구현기술</a:t>
            </a:r>
            <a:endParaRPr lang="ko-Kore-KR" altLang="en-US" sz="2000" b="1" dirty="0">
              <a:solidFill>
                <a:srgbClr val="0070C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ADE92A-E753-404A-A5F1-EC3199A3C699}"/>
              </a:ext>
            </a:extLst>
          </p:cNvPr>
          <p:cNvSpPr/>
          <p:nvPr/>
        </p:nvSpPr>
        <p:spPr>
          <a:xfrm>
            <a:off x="515389" y="404502"/>
            <a:ext cx="107379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85143-99A3-7C36-9E9D-2981A91F3D54}"/>
              </a:ext>
            </a:extLst>
          </p:cNvPr>
          <p:cNvSpPr txBox="1"/>
          <p:nvPr/>
        </p:nvSpPr>
        <p:spPr>
          <a:xfrm>
            <a:off x="515388" y="1216912"/>
            <a:ext cx="110713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i="0" cap="all" dirty="0" err="1">
                <a:solidFill>
                  <a:srgbClr val="222222"/>
                </a:solidFill>
                <a:effectLst/>
                <a:latin typeface="-apple-system"/>
              </a:rPr>
              <a:t>프론트엔드란</a:t>
            </a:r>
            <a:r>
              <a:rPr lang="en-US" altLang="ko-KR" sz="2000" b="1" i="0" cap="all" dirty="0">
                <a:solidFill>
                  <a:srgbClr val="222222"/>
                </a:solidFill>
                <a:effectLst/>
                <a:latin typeface="-apple-system"/>
              </a:rPr>
              <a:t>?</a:t>
            </a:r>
          </a:p>
          <a:p>
            <a:endParaRPr lang="en-US" altLang="ko-KR" b="1" i="0" cap="all" dirty="0">
              <a:solidFill>
                <a:srgbClr val="222222"/>
              </a:solidFill>
              <a:effectLst/>
              <a:latin typeface="-apple-system"/>
            </a:endParaRPr>
          </a:p>
          <a:p>
            <a:pPr algn="l"/>
            <a:r>
              <a:rPr lang="ko-KR" altLang="en-US" b="1" i="0" dirty="0">
                <a:solidFill>
                  <a:srgbClr val="222222"/>
                </a:solidFill>
                <a:effectLst/>
                <a:latin typeface="-apple-system"/>
              </a:rPr>
              <a:t>  프런트 엔드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 웹사이트나 앱을 보고 상호작용할 때 보는 모든 것을 지칭하는 웹 디자인 용어입니다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B6B292-EAAA-F25E-BFAF-DF46529DFF1C}"/>
              </a:ext>
            </a:extLst>
          </p:cNvPr>
          <p:cNvSpPr txBox="1"/>
          <p:nvPr/>
        </p:nvSpPr>
        <p:spPr>
          <a:xfrm>
            <a:off x="569078" y="2565846"/>
            <a:ext cx="1107136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2000" b="1" i="0" dirty="0" err="1">
                <a:solidFill>
                  <a:srgbClr val="222222"/>
                </a:solidFill>
                <a:effectLst/>
                <a:latin typeface="-apple-system"/>
              </a:rPr>
              <a:t>프론트엔드</a:t>
            </a:r>
            <a:r>
              <a:rPr lang="ko-KR" altLang="en-US" sz="2000" b="1" i="0" dirty="0">
                <a:solidFill>
                  <a:srgbClr val="222222"/>
                </a:solidFill>
                <a:effectLst/>
                <a:latin typeface="-apple-system"/>
              </a:rPr>
              <a:t> 개발이란</a:t>
            </a:r>
            <a:r>
              <a:rPr lang="en-US" altLang="ko-KR" sz="2000" b="1" i="0" dirty="0">
                <a:solidFill>
                  <a:srgbClr val="222222"/>
                </a:solidFill>
                <a:effectLst/>
                <a:latin typeface="-apple-system"/>
              </a:rPr>
              <a:t>?</a:t>
            </a:r>
          </a:p>
          <a:p>
            <a:pPr algn="l"/>
            <a:endParaRPr lang="en-US" altLang="ko-KR" b="1" i="0" dirty="0">
              <a:solidFill>
                <a:srgbClr val="222222"/>
              </a:solidFill>
              <a:effectLst/>
              <a:latin typeface="-apple-system"/>
            </a:endParaRPr>
          </a:p>
          <a:p>
            <a:pPr algn="l"/>
            <a:r>
              <a:rPr lang="ko-KR" altLang="en-US" i="0" dirty="0">
                <a:effectLst/>
                <a:latin typeface="+mj-ea"/>
                <a:ea typeface="+mj-ea"/>
              </a:rPr>
              <a:t> 프론트 엔드 개발은 사이트 방문자가 볼 수 있는 시각적 및 대화형 요소를 만드는 방법으로</a:t>
            </a:r>
            <a:r>
              <a:rPr lang="en-US" altLang="ko-KR" i="0" dirty="0">
                <a:effectLst/>
                <a:latin typeface="+mj-ea"/>
                <a:ea typeface="+mj-ea"/>
              </a:rPr>
              <a:t>, </a:t>
            </a:r>
            <a:r>
              <a:rPr lang="ko-KR" altLang="en-US" i="0" dirty="0">
                <a:effectLst/>
                <a:latin typeface="+mj-ea"/>
                <a:ea typeface="+mj-ea"/>
              </a:rPr>
              <a:t>사용자가 직접 웹 사이트 또는 웹 응용 프로그램을 보고 상호 작용할 수 있도록 </a:t>
            </a:r>
            <a:r>
              <a:rPr lang="en-US" altLang="ko-KR" b="1" i="0" dirty="0">
                <a:effectLst/>
                <a:latin typeface="+mj-ea"/>
                <a:ea typeface="+mj-ea"/>
              </a:rPr>
              <a:t>HTML, CSS </a:t>
            </a:r>
            <a:r>
              <a:rPr lang="ko-KR" altLang="en-US" i="0" dirty="0">
                <a:effectLst/>
                <a:latin typeface="+mj-ea"/>
                <a:ea typeface="+mj-ea"/>
              </a:rPr>
              <a:t>및 </a:t>
            </a:r>
            <a:r>
              <a:rPr lang="en-US" altLang="ko-KR" b="1" i="0" dirty="0">
                <a:effectLst/>
                <a:latin typeface="+mj-ea"/>
                <a:ea typeface="+mj-ea"/>
              </a:rPr>
              <a:t>JavaScript</a:t>
            </a:r>
            <a:r>
              <a:rPr lang="ko-KR" altLang="en-US" i="0" dirty="0">
                <a:effectLst/>
                <a:latin typeface="+mj-ea"/>
                <a:ea typeface="+mj-ea"/>
              </a:rPr>
              <a:t>을 이용해 개발하는 것입니다</a:t>
            </a:r>
            <a:r>
              <a:rPr lang="en-US" altLang="ko-KR" i="0" dirty="0">
                <a:effectLst/>
                <a:latin typeface="+mj-ea"/>
                <a:ea typeface="+mj-ea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60704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>
            <a:extLst>
              <a:ext uri="{FF2B5EF4-FFF2-40B4-BE49-F238E27FC236}">
                <a16:creationId xmlns:a16="http://schemas.microsoft.com/office/drawing/2014/main" id="{6F0B82D7-544E-3341-91E4-FB00F707EDA6}"/>
              </a:ext>
            </a:extLst>
          </p:cNvPr>
          <p:cNvSpPr txBox="1">
            <a:spLocks/>
          </p:cNvSpPr>
          <p:nvPr/>
        </p:nvSpPr>
        <p:spPr>
          <a:xfrm>
            <a:off x="622768" y="404502"/>
            <a:ext cx="4166946" cy="3457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Front-End (Web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페이지</a:t>
            </a:r>
            <a:r>
              <a:rPr lang="en-US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구현기술</a:t>
            </a:r>
            <a:endParaRPr lang="ko-Kore-KR" altLang="en-US" sz="2000" b="1" dirty="0">
              <a:solidFill>
                <a:srgbClr val="0070C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ADE92A-E753-404A-A5F1-EC3199A3C699}"/>
              </a:ext>
            </a:extLst>
          </p:cNvPr>
          <p:cNvSpPr/>
          <p:nvPr/>
        </p:nvSpPr>
        <p:spPr>
          <a:xfrm>
            <a:off x="515389" y="404502"/>
            <a:ext cx="107379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218" name="Picture 2" descr="rendering">
            <a:extLst>
              <a:ext uri="{FF2B5EF4-FFF2-40B4-BE49-F238E27FC236}">
                <a16:creationId xmlns:a16="http://schemas.microsoft.com/office/drawing/2014/main" id="{3E1F998A-A875-402B-B615-F9ADDA792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" t="2101" r="28171" b="1798"/>
          <a:stretch/>
        </p:blipFill>
        <p:spPr bwMode="auto">
          <a:xfrm>
            <a:off x="383176" y="1454331"/>
            <a:ext cx="5626107" cy="445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2D99BA-6CB5-47FA-A8AB-7EA5496C3B3B}"/>
              </a:ext>
            </a:extLst>
          </p:cNvPr>
          <p:cNvSpPr txBox="1"/>
          <p:nvPr/>
        </p:nvSpPr>
        <p:spPr>
          <a:xfrm>
            <a:off x="6182716" y="1454331"/>
            <a:ext cx="532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HTML</a:t>
            </a:r>
            <a:r>
              <a:rPr lang="en-US" altLang="ko-KR" dirty="0"/>
              <a:t> (Hyper Text Markup Language)</a:t>
            </a:r>
            <a:br>
              <a:rPr lang="en-US" altLang="ko-KR" dirty="0"/>
            </a:br>
            <a:r>
              <a:rPr lang="en-US" altLang="ko-KR" dirty="0"/>
              <a:t>- HTML4 </a:t>
            </a:r>
          </a:p>
          <a:p>
            <a:r>
              <a:rPr lang="en-US" altLang="ko-KR" dirty="0"/>
              <a:t>- HTML5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D5111-B061-49CE-AF30-D8BE30F9BDF3}"/>
              </a:ext>
            </a:extLst>
          </p:cNvPr>
          <p:cNvSpPr txBox="1"/>
          <p:nvPr/>
        </p:nvSpPr>
        <p:spPr>
          <a:xfrm>
            <a:off x="6182716" y="2467205"/>
            <a:ext cx="532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CSS</a:t>
            </a:r>
            <a:r>
              <a:rPr lang="en-US" altLang="ko-KR" dirty="0"/>
              <a:t> (Cascading Style Sheet)</a:t>
            </a:r>
            <a:br>
              <a:rPr lang="en-US" altLang="ko-KR" dirty="0"/>
            </a:br>
            <a:r>
              <a:rPr lang="en-US" altLang="ko-KR" dirty="0"/>
              <a:t>- CSS2 </a:t>
            </a:r>
          </a:p>
          <a:p>
            <a:r>
              <a:rPr lang="en-US" altLang="ko-KR" dirty="0"/>
              <a:t>- CSS3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522CD-9F81-487B-B165-6D9B6A15F417}"/>
              </a:ext>
            </a:extLst>
          </p:cNvPr>
          <p:cNvSpPr txBox="1"/>
          <p:nvPr/>
        </p:nvSpPr>
        <p:spPr>
          <a:xfrm>
            <a:off x="6182716" y="3480078"/>
            <a:ext cx="5626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JavaScript</a:t>
            </a:r>
            <a:br>
              <a:rPr lang="en-US" altLang="ko-KR" dirty="0"/>
            </a:br>
            <a:r>
              <a:rPr lang="en-US" altLang="ko-KR" dirty="0"/>
              <a:t> - Pure JavaScript (</a:t>
            </a:r>
            <a:r>
              <a:rPr lang="ko-KR" altLang="en-US" dirty="0"/>
              <a:t>기본 문법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en-US" altLang="ko-KR" dirty="0" err="1"/>
              <a:t>Jquery</a:t>
            </a:r>
            <a:r>
              <a:rPr lang="en-US" altLang="ko-KR" dirty="0"/>
              <a:t> (fast, small, and feature-rich JavaScript library)</a:t>
            </a:r>
            <a:br>
              <a:rPr lang="en-US" altLang="ko-KR" dirty="0"/>
            </a:br>
            <a:r>
              <a:rPr lang="en-US" altLang="ko-KR" dirty="0"/>
              <a:t> - ReactJS (A JavaScript library for building user interfaces)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VueJS</a:t>
            </a:r>
            <a:r>
              <a:rPr lang="en-US" altLang="ko-KR" dirty="0"/>
              <a:t> (A progressive framework for building user interfaces, </a:t>
            </a:r>
            <a:r>
              <a:rPr lang="en-US" altLang="ko-KR" dirty="0" err="1"/>
              <a:t>Javascript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7DF83A-0339-FD10-C4AF-BDD196375A57}"/>
              </a:ext>
            </a:extLst>
          </p:cNvPr>
          <p:cNvSpPr txBox="1"/>
          <p:nvPr/>
        </p:nvSpPr>
        <p:spPr>
          <a:xfrm>
            <a:off x="383176" y="979714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프론트엔드</a:t>
            </a:r>
            <a:r>
              <a:rPr lang="ko-KR" altLang="en-US" dirty="0"/>
              <a:t> 동작방식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0047F-552E-766C-5003-02AD9CA9702F}"/>
              </a:ext>
            </a:extLst>
          </p:cNvPr>
          <p:cNvSpPr txBox="1"/>
          <p:nvPr/>
        </p:nvSpPr>
        <p:spPr>
          <a:xfrm>
            <a:off x="6283234" y="979714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프론트엔드</a:t>
            </a:r>
            <a:r>
              <a:rPr lang="ko-KR" altLang="en-US" dirty="0"/>
              <a:t> 개발언어</a:t>
            </a:r>
          </a:p>
        </p:txBody>
      </p:sp>
    </p:spTree>
    <p:extLst>
      <p:ext uri="{BB962C8B-B14F-4D97-AF65-F5344CB8AC3E}">
        <p14:creationId xmlns:p14="http://schemas.microsoft.com/office/powerpoint/2010/main" val="210304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4">
            <a:extLst>
              <a:ext uri="{FF2B5EF4-FFF2-40B4-BE49-F238E27FC236}">
                <a16:creationId xmlns:a16="http://schemas.microsoft.com/office/drawing/2014/main" id="{F7A22591-F6A4-E040-9435-B321B580F7AF}"/>
              </a:ext>
            </a:extLst>
          </p:cNvPr>
          <p:cNvSpPr txBox="1">
            <a:spLocks/>
          </p:cNvSpPr>
          <p:nvPr/>
        </p:nvSpPr>
        <p:spPr>
          <a:xfrm>
            <a:off x="638827" y="1062255"/>
            <a:ext cx="2484406" cy="513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4000">
                <a:solidFill>
                  <a:srgbClr val="00B0F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Contents</a:t>
            </a:r>
            <a:endParaRPr lang="ko-Kore-KR" altLang="en-US" sz="4000" dirty="0">
              <a:solidFill>
                <a:srgbClr val="00B0F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F918CB-9155-3B4C-A40E-446DD86AA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8000"/>
          </a:blip>
          <a:srcRect l="240" t="-11196" r="-240" b="40522"/>
          <a:stretch/>
        </p:blipFill>
        <p:spPr>
          <a:xfrm>
            <a:off x="5819098" y="1215597"/>
            <a:ext cx="7054283" cy="542266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E54761-C752-0F4F-9701-360862111F5E}"/>
              </a:ext>
            </a:extLst>
          </p:cNvPr>
          <p:cNvSpPr/>
          <p:nvPr/>
        </p:nvSpPr>
        <p:spPr>
          <a:xfrm>
            <a:off x="741057" y="783191"/>
            <a:ext cx="588935" cy="144002"/>
          </a:xfrm>
          <a:prstGeom prst="rect">
            <a:avLst/>
          </a:prstGeom>
          <a:solidFill>
            <a:srgbClr val="05A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제목 4">
            <a:extLst>
              <a:ext uri="{FF2B5EF4-FFF2-40B4-BE49-F238E27FC236}">
                <a16:creationId xmlns:a16="http://schemas.microsoft.com/office/drawing/2014/main" id="{AE8D327A-373F-714B-9F0B-057A09A244B0}"/>
              </a:ext>
            </a:extLst>
          </p:cNvPr>
          <p:cNvSpPr txBox="1">
            <a:spLocks/>
          </p:cNvSpPr>
          <p:nvPr/>
        </p:nvSpPr>
        <p:spPr>
          <a:xfrm>
            <a:off x="3123233" y="1601897"/>
            <a:ext cx="8830850" cy="424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개발 방법론 이란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?</a:t>
            </a:r>
            <a:endParaRPr lang="ko-Kore-KR" altLang="en-US" sz="2000" b="1" dirty="0">
              <a:solidFill>
                <a:schemeClr val="bg2">
                  <a:lumMod val="2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3" name="제목 4">
            <a:extLst>
              <a:ext uri="{FF2B5EF4-FFF2-40B4-BE49-F238E27FC236}">
                <a16:creationId xmlns:a16="http://schemas.microsoft.com/office/drawing/2014/main" id="{E77BE2CD-3522-C949-8ED3-7599C010B340}"/>
              </a:ext>
            </a:extLst>
          </p:cNvPr>
          <p:cNvSpPr txBox="1">
            <a:spLocks/>
          </p:cNvSpPr>
          <p:nvPr/>
        </p:nvSpPr>
        <p:spPr>
          <a:xfrm>
            <a:off x="3123233" y="3260543"/>
            <a:ext cx="8830850" cy="424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개발 방법론의 종류 </a:t>
            </a:r>
            <a:endParaRPr lang="ko-Kore-KR" altLang="en-US" sz="2000" b="1" dirty="0">
              <a:solidFill>
                <a:schemeClr val="bg2">
                  <a:lumMod val="2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4" name="제목 4">
            <a:extLst>
              <a:ext uri="{FF2B5EF4-FFF2-40B4-BE49-F238E27FC236}">
                <a16:creationId xmlns:a16="http://schemas.microsoft.com/office/drawing/2014/main" id="{1C031E4D-CF0D-8045-B448-4BC82192832F}"/>
              </a:ext>
            </a:extLst>
          </p:cNvPr>
          <p:cNvSpPr txBox="1">
            <a:spLocks/>
          </p:cNvSpPr>
          <p:nvPr/>
        </p:nvSpPr>
        <p:spPr>
          <a:xfrm>
            <a:off x="3123233" y="4899134"/>
            <a:ext cx="8830850" cy="424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개발 방법론 예시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endParaRPr lang="ko-Kore-KR" altLang="en-US" sz="2000" b="1" dirty="0">
              <a:solidFill>
                <a:schemeClr val="bg2">
                  <a:lumMod val="2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8208DDFF-3827-FF42-AF74-8C9892B9FDB0}"/>
              </a:ext>
            </a:extLst>
          </p:cNvPr>
          <p:cNvCxnSpPr>
            <a:cxnSpLocks/>
          </p:cNvCxnSpPr>
          <p:nvPr/>
        </p:nvCxnSpPr>
        <p:spPr>
          <a:xfrm>
            <a:off x="3200455" y="2071469"/>
            <a:ext cx="2895545" cy="0"/>
          </a:xfrm>
          <a:prstGeom prst="line">
            <a:avLst/>
          </a:prstGeom>
          <a:ln w="50800">
            <a:solidFill>
              <a:srgbClr val="05A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563F77E-4152-964D-AAE7-442BF9B4F08F}"/>
              </a:ext>
            </a:extLst>
          </p:cNvPr>
          <p:cNvCxnSpPr>
            <a:cxnSpLocks/>
          </p:cNvCxnSpPr>
          <p:nvPr/>
        </p:nvCxnSpPr>
        <p:spPr>
          <a:xfrm>
            <a:off x="3200455" y="3750367"/>
            <a:ext cx="2895545" cy="0"/>
          </a:xfrm>
          <a:prstGeom prst="line">
            <a:avLst/>
          </a:prstGeom>
          <a:ln w="50800">
            <a:solidFill>
              <a:srgbClr val="05A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4E9C011-9441-7043-8BE9-FFDF13F41E34}"/>
              </a:ext>
            </a:extLst>
          </p:cNvPr>
          <p:cNvCxnSpPr>
            <a:cxnSpLocks/>
          </p:cNvCxnSpPr>
          <p:nvPr/>
        </p:nvCxnSpPr>
        <p:spPr>
          <a:xfrm>
            <a:off x="3200455" y="5354314"/>
            <a:ext cx="2895545" cy="0"/>
          </a:xfrm>
          <a:prstGeom prst="line">
            <a:avLst/>
          </a:prstGeom>
          <a:ln w="50800">
            <a:solidFill>
              <a:srgbClr val="05A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619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>
            <a:extLst>
              <a:ext uri="{FF2B5EF4-FFF2-40B4-BE49-F238E27FC236}">
                <a16:creationId xmlns:a16="http://schemas.microsoft.com/office/drawing/2014/main" id="{6F0B82D7-544E-3341-91E4-FB00F707EDA6}"/>
              </a:ext>
            </a:extLst>
          </p:cNvPr>
          <p:cNvSpPr txBox="1">
            <a:spLocks/>
          </p:cNvSpPr>
          <p:nvPr/>
        </p:nvSpPr>
        <p:spPr>
          <a:xfrm>
            <a:off x="622768" y="404502"/>
            <a:ext cx="4166946" cy="3457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Back-End 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구현기술</a:t>
            </a:r>
            <a:endParaRPr lang="ko-Kore-KR" altLang="en-US" sz="2000" b="1" dirty="0">
              <a:solidFill>
                <a:srgbClr val="0070C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ADE92A-E753-404A-A5F1-EC3199A3C699}"/>
              </a:ext>
            </a:extLst>
          </p:cNvPr>
          <p:cNvSpPr/>
          <p:nvPr/>
        </p:nvSpPr>
        <p:spPr>
          <a:xfrm>
            <a:off x="515389" y="404502"/>
            <a:ext cx="107379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85143-99A3-7C36-9E9D-2981A91F3D54}"/>
              </a:ext>
            </a:extLst>
          </p:cNvPr>
          <p:cNvSpPr txBox="1"/>
          <p:nvPr/>
        </p:nvSpPr>
        <p:spPr>
          <a:xfrm>
            <a:off x="515388" y="1216912"/>
            <a:ext cx="1107136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cap="all" dirty="0" err="1">
                <a:solidFill>
                  <a:srgbClr val="222222"/>
                </a:solidFill>
                <a:latin typeface="-apple-system"/>
              </a:rPr>
              <a:t>백</a:t>
            </a:r>
            <a:r>
              <a:rPr lang="ko-KR" altLang="en-US" sz="2000" b="1" i="0" cap="all" dirty="0" err="1">
                <a:solidFill>
                  <a:srgbClr val="222222"/>
                </a:solidFill>
                <a:effectLst/>
                <a:latin typeface="-apple-system"/>
              </a:rPr>
              <a:t>엔드란</a:t>
            </a:r>
            <a:r>
              <a:rPr lang="en-US" altLang="ko-KR" sz="2000" b="1" i="0" cap="all" dirty="0">
                <a:solidFill>
                  <a:srgbClr val="222222"/>
                </a:solidFill>
                <a:effectLst/>
                <a:latin typeface="-apple-system"/>
              </a:rPr>
              <a:t>?</a:t>
            </a:r>
          </a:p>
          <a:p>
            <a:endParaRPr lang="en-US" altLang="ko-KR" b="1" i="0" cap="all" dirty="0">
              <a:solidFill>
                <a:srgbClr val="222222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웹사이트나 웹 애플리케이션 또는 모바일 솔루션의 프로세스와 관련된 서버측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(server-side)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과 데이터베이스를 관리하는 기술이다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.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프론트엔드가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눈에 직접적으로 보여지는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영역이였다면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백엔드는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눈에 보이지 않는 서버에서 작용하는 기술을 다룬다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.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B6B292-EAAA-F25E-BFAF-DF46529DFF1C}"/>
              </a:ext>
            </a:extLst>
          </p:cNvPr>
          <p:cNvSpPr txBox="1"/>
          <p:nvPr/>
        </p:nvSpPr>
        <p:spPr>
          <a:xfrm>
            <a:off x="569078" y="3184155"/>
            <a:ext cx="1107136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2000" b="1" i="0" dirty="0" err="1">
                <a:solidFill>
                  <a:srgbClr val="222222"/>
                </a:solidFill>
                <a:effectLst/>
                <a:latin typeface="-apple-system"/>
              </a:rPr>
              <a:t>백엔드</a:t>
            </a:r>
            <a:r>
              <a:rPr lang="ko-KR" altLang="en-US" sz="2000" b="1" i="0" dirty="0">
                <a:solidFill>
                  <a:srgbClr val="222222"/>
                </a:solidFill>
                <a:effectLst/>
                <a:latin typeface="-apple-system"/>
              </a:rPr>
              <a:t> 개발이란</a:t>
            </a:r>
            <a:r>
              <a:rPr lang="en-US" altLang="ko-KR" sz="2000" b="1" i="0" dirty="0">
                <a:solidFill>
                  <a:srgbClr val="222222"/>
                </a:solidFill>
                <a:effectLst/>
                <a:latin typeface="-apple-system"/>
              </a:rPr>
              <a:t>?</a:t>
            </a:r>
          </a:p>
          <a:p>
            <a:pPr algn="l"/>
            <a:endParaRPr lang="en-US" altLang="ko-KR" b="1" i="0" dirty="0">
              <a:solidFill>
                <a:srgbClr val="222222"/>
              </a:solidFill>
              <a:effectLst/>
              <a:latin typeface="-apple-system"/>
            </a:endParaRPr>
          </a:p>
          <a:p>
            <a:pPr algn="l"/>
            <a:r>
              <a:rPr lang="ko-KR" altLang="en-US" i="0" dirty="0">
                <a:effectLst/>
                <a:latin typeface="+mj-ea"/>
                <a:ea typeface="+mj-ea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백엔드는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소프트웨어 개발 프로세스에서 서버 측 개발 분야이다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백엔드에서는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데이터를 저장하고 관리하며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웹사이트의 클라이언트 측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(client-side)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에서의 요청을 처리할 수 있게 해준다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  <a:endParaRPr lang="en-US" altLang="ko-KR" i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752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>
            <a:extLst>
              <a:ext uri="{FF2B5EF4-FFF2-40B4-BE49-F238E27FC236}">
                <a16:creationId xmlns:a16="http://schemas.microsoft.com/office/drawing/2014/main" id="{6F0B82D7-544E-3341-91E4-FB00F707EDA6}"/>
              </a:ext>
            </a:extLst>
          </p:cNvPr>
          <p:cNvSpPr txBox="1">
            <a:spLocks/>
          </p:cNvSpPr>
          <p:nvPr/>
        </p:nvSpPr>
        <p:spPr>
          <a:xfrm>
            <a:off x="622768" y="404502"/>
            <a:ext cx="4166946" cy="3457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Back-End 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구현기술</a:t>
            </a:r>
            <a:endParaRPr lang="ko-Kore-KR" altLang="en-US" sz="2000" b="1" dirty="0">
              <a:solidFill>
                <a:srgbClr val="0070C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ADE92A-E753-404A-A5F1-EC3199A3C699}"/>
              </a:ext>
            </a:extLst>
          </p:cNvPr>
          <p:cNvSpPr/>
          <p:nvPr/>
        </p:nvSpPr>
        <p:spPr>
          <a:xfrm>
            <a:off x="515389" y="404502"/>
            <a:ext cx="107379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522CD-9F81-487B-B165-6D9B6A15F417}"/>
              </a:ext>
            </a:extLst>
          </p:cNvPr>
          <p:cNvSpPr txBox="1"/>
          <p:nvPr/>
        </p:nvSpPr>
        <p:spPr>
          <a:xfrm>
            <a:off x="6348183" y="1050371"/>
            <a:ext cx="562610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언어</a:t>
            </a:r>
            <a:endParaRPr lang="en-US" altLang="ko-KR" sz="1600" b="1" dirty="0"/>
          </a:p>
          <a:p>
            <a:r>
              <a:rPr lang="en-US" altLang="ko-KR" dirty="0"/>
              <a:t>   Java</a:t>
            </a:r>
          </a:p>
          <a:p>
            <a:r>
              <a:rPr lang="en-US" altLang="ko-KR" dirty="0"/>
              <a:t>   PHP</a:t>
            </a:r>
          </a:p>
          <a:p>
            <a:r>
              <a:rPr lang="en-US" altLang="ko-KR" dirty="0"/>
              <a:t>   Python</a:t>
            </a:r>
          </a:p>
          <a:p>
            <a:r>
              <a:rPr lang="en-US" altLang="ko-KR" dirty="0"/>
              <a:t>   C#</a:t>
            </a:r>
          </a:p>
          <a:p>
            <a:r>
              <a:rPr lang="en-US" altLang="ko-KR" dirty="0"/>
              <a:t>   JSP/Servlet</a:t>
            </a:r>
          </a:p>
          <a:p>
            <a:r>
              <a:rPr lang="en-US" altLang="ko-KR" dirty="0"/>
              <a:t>   ASP</a:t>
            </a:r>
          </a:p>
          <a:p>
            <a:r>
              <a:rPr lang="en-US" altLang="ko-KR" sz="1600" dirty="0"/>
              <a:t>   </a:t>
            </a:r>
          </a:p>
          <a:p>
            <a:r>
              <a:rPr lang="ko-KR" altLang="en-US" sz="1600" b="1" dirty="0"/>
              <a:t>데이터베이스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관계형</a:t>
            </a:r>
            <a:r>
              <a:rPr lang="en-US" altLang="ko-KR" sz="1600" b="1" dirty="0"/>
              <a:t>)</a:t>
            </a:r>
          </a:p>
          <a:p>
            <a:r>
              <a:rPr lang="en-US" altLang="ko-KR" sz="1600" dirty="0"/>
              <a:t>   </a:t>
            </a:r>
            <a:r>
              <a:rPr lang="en-US" altLang="ko-KR" dirty="0"/>
              <a:t>MySQL</a:t>
            </a:r>
          </a:p>
          <a:p>
            <a:r>
              <a:rPr lang="en-US" altLang="ko-KR" dirty="0"/>
              <a:t>   MariaDB</a:t>
            </a:r>
          </a:p>
          <a:p>
            <a:r>
              <a:rPr lang="en-US" altLang="ko-KR" dirty="0"/>
              <a:t>   MS SQL</a:t>
            </a:r>
          </a:p>
          <a:p>
            <a:r>
              <a:rPr lang="en-US" altLang="ko-KR" dirty="0"/>
              <a:t>   Oracle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웹서버</a:t>
            </a:r>
            <a:endParaRPr lang="en-US" altLang="ko-KR" sz="1600" b="1" dirty="0"/>
          </a:p>
          <a:p>
            <a:r>
              <a:rPr lang="en-US" altLang="ko-KR" sz="1600" dirty="0"/>
              <a:t>   </a:t>
            </a:r>
            <a:r>
              <a:rPr lang="en-US" altLang="ko-KR" dirty="0"/>
              <a:t>Nginx</a:t>
            </a:r>
          </a:p>
          <a:p>
            <a:r>
              <a:rPr lang="en-US" altLang="ko-KR" dirty="0"/>
              <a:t>   Apache </a:t>
            </a:r>
          </a:p>
          <a:p>
            <a:endParaRPr lang="en-US" altLang="ko-KR" dirty="0"/>
          </a:p>
          <a:p>
            <a:r>
              <a:rPr lang="en-US" altLang="ko-KR" dirty="0"/>
              <a:t>WAS</a:t>
            </a:r>
          </a:p>
          <a:p>
            <a:r>
              <a:rPr lang="en-US" altLang="ko-KR" dirty="0"/>
              <a:t>  Web</a:t>
            </a:r>
            <a:r>
              <a:rPr lang="ko-KR" altLang="en-US" dirty="0"/>
              <a:t> </a:t>
            </a:r>
            <a:r>
              <a:rPr lang="en-US" altLang="ko-KR" dirty="0"/>
              <a:t>logic, </a:t>
            </a:r>
            <a:r>
              <a:rPr lang="en-US" altLang="ko-KR" dirty="0" err="1"/>
              <a:t>Jeus</a:t>
            </a:r>
            <a:r>
              <a:rPr lang="en-US" altLang="ko-KR" dirty="0"/>
              <a:t>, JBOSS(RedHat</a:t>
            </a:r>
            <a:r>
              <a:rPr lang="ko-KR" altLang="en-US" dirty="0"/>
              <a:t>인수</a:t>
            </a:r>
            <a:r>
              <a:rPr lang="en-US" altLang="ko-KR" dirty="0"/>
              <a:t>), Tomcat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7DF83A-0339-FD10-C4AF-BDD196375A57}"/>
              </a:ext>
            </a:extLst>
          </p:cNvPr>
          <p:cNvSpPr txBox="1"/>
          <p:nvPr/>
        </p:nvSpPr>
        <p:spPr>
          <a:xfrm>
            <a:off x="383176" y="97971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동작방식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0047F-552E-766C-5003-02AD9CA9702F}"/>
              </a:ext>
            </a:extLst>
          </p:cNvPr>
          <p:cNvSpPr txBox="1"/>
          <p:nvPr/>
        </p:nvSpPr>
        <p:spPr>
          <a:xfrm>
            <a:off x="6283234" y="535571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개발언어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405DAE-17DC-BFAA-71E9-9FD0AB043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6" y="1813832"/>
            <a:ext cx="5526007" cy="382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7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>
            <a:extLst>
              <a:ext uri="{FF2B5EF4-FFF2-40B4-BE49-F238E27FC236}">
                <a16:creationId xmlns:a16="http://schemas.microsoft.com/office/drawing/2014/main" id="{6F0B82D7-544E-3341-91E4-FB00F707EDA6}"/>
              </a:ext>
            </a:extLst>
          </p:cNvPr>
          <p:cNvSpPr txBox="1">
            <a:spLocks/>
          </p:cNvSpPr>
          <p:nvPr/>
        </p:nvSpPr>
        <p:spPr>
          <a:xfrm>
            <a:off x="622768" y="404502"/>
            <a:ext cx="4166946" cy="3457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동작방식에 따른 아키텍처</a:t>
            </a:r>
            <a:endParaRPr lang="ko-Kore-KR" altLang="en-US" sz="2000" b="1" dirty="0">
              <a:solidFill>
                <a:srgbClr val="0070C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ADE92A-E753-404A-A5F1-EC3199A3C699}"/>
              </a:ext>
            </a:extLst>
          </p:cNvPr>
          <p:cNvSpPr/>
          <p:nvPr/>
        </p:nvSpPr>
        <p:spPr>
          <a:xfrm>
            <a:off x="515389" y="404502"/>
            <a:ext cx="107379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406780D-795A-429F-AABB-8B817523E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t="1999" r="4378" b="50254"/>
          <a:stretch/>
        </p:blipFill>
        <p:spPr bwMode="auto">
          <a:xfrm>
            <a:off x="515389" y="1227907"/>
            <a:ext cx="5251268" cy="287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55B70A3-06C6-4611-BF00-0927B2E70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" t="50222" r="4795" b="2223"/>
          <a:stretch/>
        </p:blipFill>
        <p:spPr bwMode="auto">
          <a:xfrm>
            <a:off x="6226628" y="1227907"/>
            <a:ext cx="5251268" cy="289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DC64DF-3989-4E4F-B56E-84F6B53F0E3D}"/>
              </a:ext>
            </a:extLst>
          </p:cNvPr>
          <p:cNvSpPr txBox="1"/>
          <p:nvPr/>
        </p:nvSpPr>
        <p:spPr>
          <a:xfrm>
            <a:off x="622768" y="888273"/>
            <a:ext cx="504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SSR (Server Side Rendering)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20A759-09C0-4CA5-9F41-6DA7DC374307}"/>
              </a:ext>
            </a:extLst>
          </p:cNvPr>
          <p:cNvSpPr txBox="1"/>
          <p:nvPr/>
        </p:nvSpPr>
        <p:spPr>
          <a:xfrm>
            <a:off x="6329006" y="888273"/>
            <a:ext cx="504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CSR (Client Side Rendering)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EF4C4-CBEF-4229-8E06-37FFF6B2AE8D}"/>
              </a:ext>
            </a:extLst>
          </p:cNvPr>
          <p:cNvSpPr txBox="1"/>
          <p:nvPr/>
        </p:nvSpPr>
        <p:spPr>
          <a:xfrm>
            <a:off x="6226628" y="436649"/>
            <a:ext cx="5046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※ SPA (Single Page Application)</a:t>
            </a:r>
            <a:br>
              <a:rPr lang="en-US" altLang="ko-KR" sz="1400" dirty="0"/>
            </a:br>
            <a:r>
              <a:rPr lang="en-US" altLang="ko-KR" sz="1400" dirty="0"/>
              <a:t>    - </a:t>
            </a:r>
            <a:r>
              <a:rPr lang="ko-KR" altLang="en-US" sz="1400" dirty="0"/>
              <a:t>페이지가 </a:t>
            </a:r>
            <a:r>
              <a:rPr lang="en-US" altLang="ko-KR" sz="1400" dirty="0"/>
              <a:t>Refresh</a:t>
            </a:r>
            <a:r>
              <a:rPr lang="ko-KR" altLang="en-US" sz="1400" dirty="0"/>
              <a:t>되지 않고 한 개의 페이지로 서비스 구성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76759-1A8A-42A1-9035-8BB228412D04}"/>
              </a:ext>
            </a:extLst>
          </p:cNvPr>
          <p:cNvSpPr txBox="1"/>
          <p:nvPr/>
        </p:nvSpPr>
        <p:spPr>
          <a:xfrm>
            <a:off x="95793" y="6392091"/>
            <a:ext cx="857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참고</a:t>
            </a:r>
            <a:r>
              <a:rPr lang="en-US" altLang="ko-KR" sz="1600" dirty="0"/>
              <a:t>URL -- https://www.infidigit.com/blog/server-side-rendering-vs-client-side-rendering/</a:t>
            </a:r>
            <a:endParaRPr lang="ko-KR" altLang="en-US" sz="1600" dirty="0"/>
          </a:p>
        </p:txBody>
      </p:sp>
      <p:pic>
        <p:nvPicPr>
          <p:cNvPr id="10244" name="Picture 4" descr="How SSR works">
            <a:extLst>
              <a:ext uri="{FF2B5EF4-FFF2-40B4-BE49-F238E27FC236}">
                <a16:creationId xmlns:a16="http://schemas.microsoft.com/office/drawing/2014/main" id="{E9D438AE-7FDD-4E88-B3B6-58DEF792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9" y="4132814"/>
            <a:ext cx="4855028" cy="224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ow CSR works">
            <a:extLst>
              <a:ext uri="{FF2B5EF4-FFF2-40B4-BE49-F238E27FC236}">
                <a16:creationId xmlns:a16="http://schemas.microsoft.com/office/drawing/2014/main" id="{BAB8F4FF-0F5F-427A-B50C-5BEE73FDE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175" y="4132814"/>
            <a:ext cx="4854965" cy="22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Versus VS letters fight. Versus text brush painting letters. Vector  illustration. (1090180874) - 게티이미지뱅크">
            <a:extLst>
              <a:ext uri="{FF2B5EF4-FFF2-40B4-BE49-F238E27FC236}">
                <a16:creationId xmlns:a16="http://schemas.microsoft.com/office/drawing/2014/main" id="{A8CD9BEE-CEC9-47B1-B66D-0FB53A498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3" t="18041" r="16423" b="10523"/>
          <a:stretch/>
        </p:blipFill>
        <p:spPr bwMode="auto">
          <a:xfrm>
            <a:off x="5732048" y="2386370"/>
            <a:ext cx="510717" cy="5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CA4C9C-2FE5-418F-A9BF-13D7E3BA47B0}"/>
              </a:ext>
            </a:extLst>
          </p:cNvPr>
          <p:cNvSpPr txBox="1"/>
          <p:nvPr/>
        </p:nvSpPr>
        <p:spPr>
          <a:xfrm>
            <a:off x="6670765" y="3130753"/>
            <a:ext cx="8708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React</a:t>
            </a:r>
          </a:p>
          <a:p>
            <a:r>
              <a:rPr lang="en-US" altLang="ko-KR" b="1" dirty="0"/>
              <a:t>Vue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344969-3F03-4FF6-9458-2AAF598BECF9}"/>
              </a:ext>
            </a:extLst>
          </p:cNvPr>
          <p:cNvSpPr txBox="1"/>
          <p:nvPr/>
        </p:nvSpPr>
        <p:spPr>
          <a:xfrm>
            <a:off x="4463142" y="3161626"/>
            <a:ext cx="8708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JQuery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B078F-AEC9-4841-8BBC-930F6DBD41ED}"/>
              </a:ext>
            </a:extLst>
          </p:cNvPr>
          <p:cNvSpPr txBox="1"/>
          <p:nvPr/>
        </p:nvSpPr>
        <p:spPr>
          <a:xfrm>
            <a:off x="718654" y="1302424"/>
            <a:ext cx="1445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주소창이 바뀌면서 페이지가 깜빡인다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ko-KR" altLang="en-US" sz="1050" b="1" dirty="0"/>
              <a:t>전체를 다시 그린다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BABEB7-A31C-40DB-ACAE-B4E87FED44D6}"/>
              </a:ext>
            </a:extLst>
          </p:cNvPr>
          <p:cNvSpPr txBox="1"/>
          <p:nvPr/>
        </p:nvSpPr>
        <p:spPr>
          <a:xfrm>
            <a:off x="6383381" y="1299503"/>
            <a:ext cx="1445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페이지의 </a:t>
            </a:r>
            <a:r>
              <a:rPr lang="en-US" altLang="ko-KR" sz="1050" b="1" dirty="0"/>
              <a:t>DOM</a:t>
            </a:r>
            <a:r>
              <a:rPr lang="ko-KR" altLang="en-US" sz="1050" b="1" dirty="0"/>
              <a:t>만 다시 그린다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ko-KR" altLang="en-US" sz="1050" b="1" dirty="0"/>
              <a:t>변경부분만 그린다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BD136C-31C0-4E0A-9829-C222FBC26739}"/>
              </a:ext>
            </a:extLst>
          </p:cNvPr>
          <p:cNvSpPr txBox="1"/>
          <p:nvPr/>
        </p:nvSpPr>
        <p:spPr>
          <a:xfrm>
            <a:off x="10210799" y="3130753"/>
            <a:ext cx="8708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Restful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93561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>
            <a:extLst>
              <a:ext uri="{FF2B5EF4-FFF2-40B4-BE49-F238E27FC236}">
                <a16:creationId xmlns:a16="http://schemas.microsoft.com/office/drawing/2014/main" id="{6F0B82D7-544E-3341-91E4-FB00F707EDA6}"/>
              </a:ext>
            </a:extLst>
          </p:cNvPr>
          <p:cNvSpPr txBox="1">
            <a:spLocks/>
          </p:cNvSpPr>
          <p:nvPr/>
        </p:nvSpPr>
        <p:spPr>
          <a:xfrm>
            <a:off x="622768" y="404502"/>
            <a:ext cx="4166946" cy="3457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HTML 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문서 생성</a:t>
            </a:r>
            <a:r>
              <a:rPr lang="en-US" altLang="ko-KR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/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표현 순서</a:t>
            </a:r>
            <a:endParaRPr lang="ko-Kore-KR" altLang="en-US" sz="2000" b="1" dirty="0">
              <a:solidFill>
                <a:srgbClr val="0070C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ADE92A-E753-404A-A5F1-EC3199A3C699}"/>
              </a:ext>
            </a:extLst>
          </p:cNvPr>
          <p:cNvSpPr/>
          <p:nvPr/>
        </p:nvSpPr>
        <p:spPr>
          <a:xfrm>
            <a:off x="515389" y="404502"/>
            <a:ext cx="107379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26" name="Picture 2" descr="마이크로서비스 : 어플리케이션 아키텍처와 웹 어플리케이션 : 개념, 정의, 개요">
            <a:extLst>
              <a:ext uri="{FF2B5EF4-FFF2-40B4-BE49-F238E27FC236}">
                <a16:creationId xmlns:a16="http://schemas.microsoft.com/office/drawing/2014/main" id="{F2FB3CE0-5CA1-45E5-A0B0-E51E45FF4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01" y="1242507"/>
            <a:ext cx="877252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149A7D-182E-48FA-B8D2-B17979854D42}"/>
              </a:ext>
            </a:extLst>
          </p:cNvPr>
          <p:cNvSpPr txBox="1"/>
          <p:nvPr/>
        </p:nvSpPr>
        <p:spPr>
          <a:xfrm>
            <a:off x="9370418" y="1323703"/>
            <a:ext cx="2508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3Tier Architecture</a:t>
            </a:r>
            <a:br>
              <a:rPr lang="en-US" altLang="ko-KR" dirty="0"/>
            </a:br>
            <a:r>
              <a:rPr lang="en-US" altLang="ko-KR" dirty="0"/>
              <a:t>- Presentation Tier</a:t>
            </a:r>
          </a:p>
          <a:p>
            <a:r>
              <a:rPr lang="en-US" altLang="ko-KR" dirty="0"/>
              <a:t>- Business Logic Tier</a:t>
            </a:r>
          </a:p>
          <a:p>
            <a:r>
              <a:rPr lang="en-US" altLang="ko-KR" dirty="0"/>
              <a:t>- Data Management Tier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CABEF-4CDF-41A4-BA25-DE377267A728}"/>
              </a:ext>
            </a:extLst>
          </p:cNvPr>
          <p:cNvSpPr txBox="1"/>
          <p:nvPr/>
        </p:nvSpPr>
        <p:spPr>
          <a:xfrm>
            <a:off x="9370417" y="3571295"/>
            <a:ext cx="26474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Django web Framework</a:t>
            </a:r>
          </a:p>
          <a:p>
            <a:r>
              <a:rPr lang="en-US" altLang="ko-KR" dirty="0"/>
              <a:t>- Model</a:t>
            </a:r>
          </a:p>
          <a:p>
            <a:r>
              <a:rPr lang="en-US" altLang="ko-KR" dirty="0"/>
              <a:t>- Template </a:t>
            </a:r>
          </a:p>
          <a:p>
            <a:r>
              <a:rPr lang="en-US" altLang="ko-KR" dirty="0"/>
              <a:t>- View</a:t>
            </a:r>
          </a:p>
          <a:p>
            <a:endParaRPr lang="en-US" altLang="ko-KR" dirty="0"/>
          </a:p>
          <a:p>
            <a:r>
              <a:rPr lang="en-US" altLang="ko-KR" b="1" dirty="0"/>
              <a:t>Java MVC Framework</a:t>
            </a:r>
            <a:br>
              <a:rPr lang="en-US" altLang="ko-KR" dirty="0"/>
            </a:br>
            <a:r>
              <a:rPr lang="en-US" altLang="ko-KR" dirty="0"/>
              <a:t>- Model</a:t>
            </a:r>
            <a:br>
              <a:rPr lang="en-US" altLang="ko-KR" dirty="0"/>
            </a:br>
            <a:r>
              <a:rPr lang="en-US" altLang="ko-KR" dirty="0"/>
              <a:t>- View </a:t>
            </a:r>
            <a:br>
              <a:rPr lang="en-US" altLang="ko-KR" dirty="0"/>
            </a:br>
            <a:r>
              <a:rPr lang="en-US" altLang="ko-KR" dirty="0"/>
              <a:t>-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315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방이(가) 표시된 사진&#10;&#10;자동 생성된 설명">
            <a:extLst>
              <a:ext uri="{FF2B5EF4-FFF2-40B4-BE49-F238E27FC236}">
                <a16:creationId xmlns:a16="http://schemas.microsoft.com/office/drawing/2014/main" id="{B0AC4AC1-A7EB-8D4D-A4F5-548EEA3762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7731363" y="1175789"/>
            <a:ext cx="4504668" cy="4899598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76D4768C-001A-FE4B-9ACC-C40920BE773C}"/>
              </a:ext>
            </a:extLst>
          </p:cNvPr>
          <p:cNvSpPr txBox="1">
            <a:spLocks/>
          </p:cNvSpPr>
          <p:nvPr/>
        </p:nvSpPr>
        <p:spPr>
          <a:xfrm>
            <a:off x="784472" y="766170"/>
            <a:ext cx="3422124" cy="7239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800">
                <a:solidFill>
                  <a:srgbClr val="05AFF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감사합니다</a:t>
            </a:r>
            <a:endParaRPr lang="ko-Kore-KR" altLang="en-US" sz="4800" dirty="0">
              <a:solidFill>
                <a:srgbClr val="05AFF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14ED2-BDBB-4DE3-BE41-8373728AFA96}"/>
              </a:ext>
            </a:extLst>
          </p:cNvPr>
          <p:cNvSpPr txBox="1"/>
          <p:nvPr/>
        </p:nvSpPr>
        <p:spPr>
          <a:xfrm>
            <a:off x="784472" y="2481943"/>
            <a:ext cx="78892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웹 개발 아키텍처는 주 언어</a:t>
            </a:r>
            <a:r>
              <a:rPr lang="en-US" altLang="ko-KR" sz="2800" dirty="0"/>
              <a:t>(</a:t>
            </a:r>
            <a:r>
              <a:rPr lang="ko-KR" altLang="en-US" sz="2800" dirty="0"/>
              <a:t>예</a:t>
            </a:r>
            <a:r>
              <a:rPr lang="en-US" altLang="ko-KR" sz="2800" dirty="0"/>
              <a:t>, </a:t>
            </a:r>
            <a:r>
              <a:rPr lang="ko-KR" altLang="en-US" sz="2800" dirty="0"/>
              <a:t>파이썬</a:t>
            </a:r>
            <a:r>
              <a:rPr lang="en-US" altLang="ko-KR" sz="2800" dirty="0"/>
              <a:t>/</a:t>
            </a:r>
            <a:r>
              <a:rPr lang="ko-KR" altLang="en-US" sz="2800" dirty="0" err="1"/>
              <a:t>자바등</a:t>
            </a:r>
            <a:r>
              <a:rPr lang="en-US" altLang="ko-KR" sz="2800" dirty="0"/>
              <a:t>)</a:t>
            </a:r>
          </a:p>
          <a:p>
            <a:r>
              <a:rPr lang="ko-KR" altLang="en-US" sz="2800" dirty="0"/>
              <a:t>에 따라 </a:t>
            </a:r>
            <a:r>
              <a:rPr lang="en-US" altLang="ko-KR" sz="2800" dirty="0"/>
              <a:t>HW,SW</a:t>
            </a:r>
            <a:r>
              <a:rPr lang="ko-KR" altLang="en-US" sz="2800" dirty="0"/>
              <a:t>구성이 선정되며</a:t>
            </a:r>
            <a:r>
              <a:rPr lang="en-US" altLang="ko-KR" sz="2800" dirty="0"/>
              <a:t>, </a:t>
            </a:r>
          </a:p>
          <a:p>
            <a:r>
              <a:rPr lang="ko-KR" altLang="en-US" sz="2800" dirty="0"/>
              <a:t>선정된 구성에 따라서 </a:t>
            </a:r>
            <a:r>
              <a:rPr lang="en-US" altLang="ko-KR" sz="2800" dirty="0"/>
              <a:t>SSR</a:t>
            </a:r>
            <a:r>
              <a:rPr lang="ko-KR" altLang="en-US" sz="2800" dirty="0"/>
              <a:t>방식 </a:t>
            </a:r>
            <a:r>
              <a:rPr lang="en-US" altLang="ko-KR" sz="2800" dirty="0"/>
              <a:t>or CSR</a:t>
            </a:r>
            <a:r>
              <a:rPr lang="ko-KR" altLang="en-US" sz="2800" dirty="0"/>
              <a:t>방식을  </a:t>
            </a:r>
            <a:endParaRPr lang="en-US" altLang="ko-KR" sz="2800" dirty="0"/>
          </a:p>
          <a:p>
            <a:r>
              <a:rPr lang="ko-KR" altLang="en-US" sz="2800" dirty="0"/>
              <a:t>결정하면 된다</a:t>
            </a:r>
            <a:r>
              <a:rPr lang="en-US" altLang="ko-KR" sz="2800" dirty="0"/>
              <a:t>. </a:t>
            </a:r>
            <a:br>
              <a:rPr lang="en-US" altLang="ko-KR" sz="2800" dirty="0"/>
            </a:br>
            <a:r>
              <a:rPr lang="ko-KR" altLang="en-US" sz="2800" dirty="0"/>
              <a:t>고객 요구사항에 맞는 아키텍처를 잘 선택해야  </a:t>
            </a:r>
          </a:p>
          <a:p>
            <a:r>
              <a:rPr lang="ko-KR" altLang="en-US" sz="2800" dirty="0"/>
              <a:t>개발이 편할 수도 </a:t>
            </a:r>
            <a:br>
              <a:rPr lang="en-US" altLang="ko-KR" sz="2800" dirty="0"/>
            </a:br>
            <a:r>
              <a:rPr lang="ko-KR" altLang="en-US" sz="2800" dirty="0"/>
              <a:t>최악은 다시 개발해야 할 수도 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930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>
            <a:extLst>
              <a:ext uri="{FF2B5EF4-FFF2-40B4-BE49-F238E27FC236}">
                <a16:creationId xmlns:a16="http://schemas.microsoft.com/office/drawing/2014/main" id="{6F0B82D7-544E-3341-91E4-FB00F707EDA6}"/>
              </a:ext>
            </a:extLst>
          </p:cNvPr>
          <p:cNvSpPr txBox="1">
            <a:spLocks/>
          </p:cNvSpPr>
          <p:nvPr/>
        </p:nvSpPr>
        <p:spPr>
          <a:xfrm>
            <a:off x="622768" y="404502"/>
            <a:ext cx="2842705" cy="437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개발 방법론이란 </a:t>
            </a:r>
            <a:r>
              <a:rPr lang="en-US" altLang="ko-KR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?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lang="ko-Kore-KR" altLang="en-US" sz="2000" b="1" dirty="0">
              <a:solidFill>
                <a:srgbClr val="0070C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812F07-1071-4847-A45D-62EDB5A782F3}"/>
              </a:ext>
            </a:extLst>
          </p:cNvPr>
          <p:cNvSpPr/>
          <p:nvPr/>
        </p:nvSpPr>
        <p:spPr>
          <a:xfrm>
            <a:off x="-1" y="5529263"/>
            <a:ext cx="12192000" cy="13287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제목 4">
            <a:extLst>
              <a:ext uri="{FF2B5EF4-FFF2-40B4-BE49-F238E27FC236}">
                <a16:creationId xmlns:a16="http://schemas.microsoft.com/office/drawing/2014/main" id="{07E46417-10CE-0D49-A355-E3122F3EAAF0}"/>
              </a:ext>
            </a:extLst>
          </p:cNvPr>
          <p:cNvSpPr txBox="1">
            <a:spLocks/>
          </p:cNvSpPr>
          <p:nvPr/>
        </p:nvSpPr>
        <p:spPr>
          <a:xfrm>
            <a:off x="0" y="5529262"/>
            <a:ext cx="2044121" cy="5429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Point</a:t>
            </a:r>
            <a:endParaRPr lang="ko-Kore-KR" altLang="en-US" sz="2000" b="1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5" name="제목 4">
            <a:extLst>
              <a:ext uri="{FF2B5EF4-FFF2-40B4-BE49-F238E27FC236}">
                <a16:creationId xmlns:a16="http://schemas.microsoft.com/office/drawing/2014/main" id="{B8E1144B-03D9-154B-A270-D515061CDFA3}"/>
              </a:ext>
            </a:extLst>
          </p:cNvPr>
          <p:cNvSpPr txBox="1">
            <a:spLocks/>
          </p:cNvSpPr>
          <p:nvPr/>
        </p:nvSpPr>
        <p:spPr>
          <a:xfrm>
            <a:off x="0" y="5792831"/>
            <a:ext cx="12192000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개발하는 언어별로 최적화된 혹은 많이 사용되는 개발 방법론이 존재한다</a:t>
            </a:r>
            <a:endParaRPr lang="en-US" altLang="ko-KR" sz="2000" b="1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객체지향 방법론 </a:t>
            </a:r>
            <a:r>
              <a:rPr lang="en-US" altLang="ko-KR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/ </a:t>
            </a:r>
            <a:r>
              <a:rPr lang="ko-KR" altLang="en-US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애자일</a:t>
            </a:r>
            <a:r>
              <a:rPr lang="en-US" altLang="ko-KR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(Agile </a:t>
            </a:r>
            <a:r>
              <a:rPr lang="ko-KR" altLang="en-US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방법론</a:t>
            </a:r>
            <a:r>
              <a:rPr lang="en-US" altLang="ko-KR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객체지향언어 </a:t>
            </a:r>
            <a:r>
              <a:rPr lang="en-US" altLang="ko-KR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: JAVA / Python</a:t>
            </a:r>
            <a:r>
              <a:rPr lang="ko-KR" altLang="en-US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등</a:t>
            </a:r>
            <a:endParaRPr lang="ko-Kore-KR" altLang="en-US" sz="2000" b="1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ADE92A-E753-404A-A5F1-EC3199A3C699}"/>
              </a:ext>
            </a:extLst>
          </p:cNvPr>
          <p:cNvSpPr/>
          <p:nvPr/>
        </p:nvSpPr>
        <p:spPr>
          <a:xfrm>
            <a:off x="515389" y="404502"/>
            <a:ext cx="107379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D3109-8B78-4D5A-A61B-A85CFC743772}"/>
              </a:ext>
            </a:extLst>
          </p:cNvPr>
          <p:cNvSpPr txBox="1"/>
          <p:nvPr/>
        </p:nvSpPr>
        <p:spPr>
          <a:xfrm>
            <a:off x="622768" y="984062"/>
            <a:ext cx="1089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소프트웨어 생명주기모델 </a:t>
            </a:r>
            <a:r>
              <a:rPr lang="en-US" altLang="ko-KR" dirty="0"/>
              <a:t>(SDLC : Software Development Life Cycle)</a:t>
            </a:r>
            <a:r>
              <a:rPr lang="ko-KR" altLang="en-US" dirty="0"/>
              <a:t>의 개념을 적용하여 </a:t>
            </a:r>
            <a:endParaRPr lang="en-US" altLang="ko-KR" dirty="0"/>
          </a:p>
          <a:p>
            <a:r>
              <a:rPr lang="ko-KR" altLang="en-US" dirty="0"/>
              <a:t>어떻게 만드는지에 대한 방법을 정의한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33C05-5F6E-4355-B45C-DB1BA95F0B14}"/>
              </a:ext>
            </a:extLst>
          </p:cNvPr>
          <p:cNvSpPr txBox="1"/>
          <p:nvPr/>
        </p:nvSpPr>
        <p:spPr>
          <a:xfrm>
            <a:off x="670560" y="3936273"/>
            <a:ext cx="856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SDLC </a:t>
            </a:r>
            <a:r>
              <a:rPr lang="ko-KR" altLang="en-US" dirty="0"/>
              <a:t>기본모델 </a:t>
            </a:r>
            <a:r>
              <a:rPr lang="en-US" altLang="ko-KR" dirty="0"/>
              <a:t>– </a:t>
            </a:r>
            <a:r>
              <a:rPr lang="ko-KR" altLang="en-US" dirty="0"/>
              <a:t>폭포수</a:t>
            </a:r>
            <a:r>
              <a:rPr lang="en-US" altLang="ko-KR" dirty="0"/>
              <a:t>/</a:t>
            </a:r>
            <a:r>
              <a:rPr lang="ko-KR" altLang="en-US" dirty="0"/>
              <a:t>프로토타이핑</a:t>
            </a:r>
            <a:r>
              <a:rPr lang="en-US" altLang="ko-KR" dirty="0"/>
              <a:t>/</a:t>
            </a:r>
            <a:r>
              <a:rPr lang="ko-KR" altLang="en-US" dirty="0"/>
              <a:t>나선형</a:t>
            </a:r>
            <a:r>
              <a:rPr lang="en-US" altLang="ko-KR" dirty="0"/>
              <a:t>/</a:t>
            </a:r>
            <a:r>
              <a:rPr lang="ko-KR" altLang="en-US" dirty="0"/>
              <a:t>반복적</a:t>
            </a: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2725F4CE-9168-422B-B5B9-47BC854350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3218926"/>
              </p:ext>
            </p:extLst>
          </p:nvPr>
        </p:nvGraphicFramePr>
        <p:xfrm>
          <a:off x="806904" y="4391062"/>
          <a:ext cx="10833462" cy="747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2CF2550-4AF5-45CE-95A2-D838C6613C66}"/>
              </a:ext>
            </a:extLst>
          </p:cNvPr>
          <p:cNvSpPr txBox="1"/>
          <p:nvPr/>
        </p:nvSpPr>
        <p:spPr>
          <a:xfrm>
            <a:off x="1320710" y="5174975"/>
            <a:ext cx="859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고객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B9574F-2915-4771-AABA-CA8E4967E577}"/>
              </a:ext>
            </a:extLst>
          </p:cNvPr>
          <p:cNvSpPr txBox="1"/>
          <p:nvPr/>
        </p:nvSpPr>
        <p:spPr>
          <a:xfrm>
            <a:off x="2892989" y="5174975"/>
            <a:ext cx="1216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PM or </a:t>
            </a:r>
            <a:r>
              <a:rPr lang="ko-KR" altLang="en-US" sz="1400" b="1" dirty="0"/>
              <a:t>분석가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8FAEAB-4DE5-44F8-8A11-8A530EA75FE8}"/>
              </a:ext>
            </a:extLst>
          </p:cNvPr>
          <p:cNvSpPr txBox="1"/>
          <p:nvPr/>
        </p:nvSpPr>
        <p:spPr>
          <a:xfrm>
            <a:off x="4528457" y="5174975"/>
            <a:ext cx="1463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PM or </a:t>
            </a:r>
            <a:r>
              <a:rPr lang="ko-KR" altLang="en-US" sz="1400" b="1" dirty="0"/>
              <a:t>설계자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EF826-3441-4E4A-B7B3-52F19D7DC505}"/>
              </a:ext>
            </a:extLst>
          </p:cNvPr>
          <p:cNvSpPr txBox="1"/>
          <p:nvPr/>
        </p:nvSpPr>
        <p:spPr>
          <a:xfrm>
            <a:off x="6223635" y="5174975"/>
            <a:ext cx="1463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PL and </a:t>
            </a:r>
            <a:r>
              <a:rPr lang="ko-KR" altLang="en-US" sz="1400" b="1" dirty="0"/>
              <a:t>개발자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C3901F-6A1C-4BA1-8111-0A92A3ACCC1B}"/>
              </a:ext>
            </a:extLst>
          </p:cNvPr>
          <p:cNvSpPr txBox="1"/>
          <p:nvPr/>
        </p:nvSpPr>
        <p:spPr>
          <a:xfrm>
            <a:off x="7686674" y="5174975"/>
            <a:ext cx="234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PL &amp; </a:t>
            </a:r>
            <a:r>
              <a:rPr lang="ko-KR" altLang="en-US" sz="1400" b="1" dirty="0"/>
              <a:t>개발자 </a:t>
            </a:r>
            <a:r>
              <a:rPr lang="en-US" altLang="ko-KR" sz="1400" b="1" dirty="0"/>
              <a:t>&amp; </a:t>
            </a:r>
            <a:r>
              <a:rPr lang="ko-KR" altLang="en-US" sz="1400" b="1" dirty="0"/>
              <a:t>테스터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590D8-145B-44F6-827E-15A0888ABF4B}"/>
              </a:ext>
            </a:extLst>
          </p:cNvPr>
          <p:cNvSpPr txBox="1"/>
          <p:nvPr/>
        </p:nvSpPr>
        <p:spPr>
          <a:xfrm>
            <a:off x="10029280" y="5174975"/>
            <a:ext cx="120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/>
              <a:t>개발자</a:t>
            </a:r>
            <a:endParaRPr lang="ko-KR" altLang="en-US" sz="1400" b="1" dirty="0"/>
          </a:p>
        </p:txBody>
      </p:sp>
      <p:graphicFrame>
        <p:nvGraphicFramePr>
          <p:cNvPr id="19" name="다이어그램 18">
            <a:extLst>
              <a:ext uri="{FF2B5EF4-FFF2-40B4-BE49-F238E27FC236}">
                <a16:creationId xmlns:a16="http://schemas.microsoft.com/office/drawing/2014/main" id="{AF1B517F-E867-4079-96A1-9CFAE7282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1339508"/>
              </p:ext>
            </p:extLst>
          </p:nvPr>
        </p:nvGraphicFramePr>
        <p:xfrm>
          <a:off x="670560" y="1868702"/>
          <a:ext cx="10969807" cy="1719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1177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>
            <a:extLst>
              <a:ext uri="{FF2B5EF4-FFF2-40B4-BE49-F238E27FC236}">
                <a16:creationId xmlns:a16="http://schemas.microsoft.com/office/drawing/2014/main" id="{6F0B82D7-544E-3341-91E4-FB00F707EDA6}"/>
              </a:ext>
            </a:extLst>
          </p:cNvPr>
          <p:cNvSpPr txBox="1">
            <a:spLocks/>
          </p:cNvSpPr>
          <p:nvPr/>
        </p:nvSpPr>
        <p:spPr>
          <a:xfrm>
            <a:off x="622768" y="404502"/>
            <a:ext cx="2842705" cy="437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개발 방법론</a:t>
            </a:r>
            <a:r>
              <a:rPr lang="en-US" altLang="ko-KR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종류 </a:t>
            </a:r>
            <a:endParaRPr lang="ko-Kore-KR" altLang="en-US" sz="2000" b="1" dirty="0">
              <a:solidFill>
                <a:srgbClr val="0070C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ADE92A-E753-404A-A5F1-EC3199A3C699}"/>
              </a:ext>
            </a:extLst>
          </p:cNvPr>
          <p:cNvSpPr/>
          <p:nvPr/>
        </p:nvSpPr>
        <p:spPr>
          <a:xfrm>
            <a:off x="515389" y="404502"/>
            <a:ext cx="107379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DDA15B-7425-4866-9DB6-0D4772680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8297"/>
            <a:ext cx="9046582" cy="333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810708-6B05-4E37-B702-C0D17D199F7F}"/>
              </a:ext>
            </a:extLst>
          </p:cNvPr>
          <p:cNvSpPr/>
          <p:nvPr/>
        </p:nvSpPr>
        <p:spPr>
          <a:xfrm>
            <a:off x="-1" y="5529263"/>
            <a:ext cx="12192000" cy="13287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제목 4">
            <a:extLst>
              <a:ext uri="{FF2B5EF4-FFF2-40B4-BE49-F238E27FC236}">
                <a16:creationId xmlns:a16="http://schemas.microsoft.com/office/drawing/2014/main" id="{2C7D7570-FBC8-48E3-9055-AE86D3BED38B}"/>
              </a:ext>
            </a:extLst>
          </p:cNvPr>
          <p:cNvSpPr txBox="1">
            <a:spLocks/>
          </p:cNvSpPr>
          <p:nvPr/>
        </p:nvSpPr>
        <p:spPr>
          <a:xfrm>
            <a:off x="0" y="5529262"/>
            <a:ext cx="2044121" cy="5429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Point</a:t>
            </a:r>
            <a:endParaRPr lang="ko-Kore-KR" altLang="en-US" sz="2000" b="1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1" name="제목 4">
            <a:extLst>
              <a:ext uri="{FF2B5EF4-FFF2-40B4-BE49-F238E27FC236}">
                <a16:creationId xmlns:a16="http://schemas.microsoft.com/office/drawing/2014/main" id="{70FFCC46-EEE6-428D-A9F5-4824E6773947}"/>
              </a:ext>
            </a:extLst>
          </p:cNvPr>
          <p:cNvSpPr txBox="1">
            <a:spLocks/>
          </p:cNvSpPr>
          <p:nvPr/>
        </p:nvSpPr>
        <p:spPr>
          <a:xfrm>
            <a:off x="0" y="5792831"/>
            <a:ext cx="12192000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어떤 방법론을 선택할지는 회사에서 혹은 프로젝트별로 선정하여 진행한다</a:t>
            </a:r>
            <a:r>
              <a:rPr lang="en-US" altLang="ko-KR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개발자가 제일 힘들어 하는 부분이 문서</a:t>
            </a:r>
            <a:r>
              <a:rPr lang="en-US" altLang="ko-KR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/</a:t>
            </a:r>
            <a:r>
              <a:rPr lang="ko-KR" altLang="en-US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방법론적용으로 </a:t>
            </a:r>
            <a:endParaRPr lang="en-US" altLang="ko-KR" sz="2000" b="1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프로젝트 </a:t>
            </a:r>
            <a:r>
              <a:rPr lang="ko-KR" altLang="en-US" sz="2000" b="1" dirty="0" err="1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시작시</a:t>
            </a:r>
            <a:r>
              <a:rPr lang="ko-KR" altLang="en-US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혹은 투입시에 방법론 관련 문서를 요청하자</a:t>
            </a:r>
            <a:r>
              <a:rPr lang="en-US" altLang="ko-KR" sz="2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! </a:t>
            </a:r>
            <a:endParaRPr lang="ko-Kore-KR" altLang="en-US" sz="2000" b="1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67205A-A8E6-4118-AEDB-D0722627E916}"/>
              </a:ext>
            </a:extLst>
          </p:cNvPr>
          <p:cNvSpPr/>
          <p:nvPr/>
        </p:nvSpPr>
        <p:spPr>
          <a:xfrm>
            <a:off x="515389" y="5017041"/>
            <a:ext cx="10753502" cy="43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참고 </a:t>
            </a:r>
            <a:r>
              <a:rPr lang="en-US" altLang="ko-KR" dirty="0">
                <a:solidFill>
                  <a:schemeClr val="tx1"/>
                </a:solidFill>
              </a:rPr>
              <a:t>URL -- http://wiki.hash.kr/index.php/</a:t>
            </a:r>
            <a:r>
              <a:rPr lang="ko-KR" altLang="en-US" dirty="0">
                <a:solidFill>
                  <a:schemeClr val="tx1"/>
                </a:solidFill>
              </a:rPr>
              <a:t>소프트웨어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개발방법론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970CA-BF96-4EB9-ADDD-26A4F3CAF04A}"/>
              </a:ext>
            </a:extLst>
          </p:cNvPr>
          <p:cNvSpPr txBox="1"/>
          <p:nvPr/>
        </p:nvSpPr>
        <p:spPr>
          <a:xfrm>
            <a:off x="5016137" y="4519749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TDD </a:t>
            </a:r>
            <a:r>
              <a:rPr lang="ko-KR" altLang="en-US" dirty="0"/>
              <a:t>방법론</a:t>
            </a:r>
          </a:p>
        </p:txBody>
      </p:sp>
    </p:spTree>
    <p:extLst>
      <p:ext uri="{BB962C8B-B14F-4D97-AF65-F5344CB8AC3E}">
        <p14:creationId xmlns:p14="http://schemas.microsoft.com/office/powerpoint/2010/main" val="55345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>
            <a:extLst>
              <a:ext uri="{FF2B5EF4-FFF2-40B4-BE49-F238E27FC236}">
                <a16:creationId xmlns:a16="http://schemas.microsoft.com/office/drawing/2014/main" id="{6F0B82D7-544E-3341-91E4-FB00F707EDA6}"/>
              </a:ext>
            </a:extLst>
          </p:cNvPr>
          <p:cNvSpPr txBox="1">
            <a:spLocks/>
          </p:cNvSpPr>
          <p:nvPr/>
        </p:nvSpPr>
        <p:spPr>
          <a:xfrm>
            <a:off x="622768" y="404502"/>
            <a:ext cx="5647403" cy="437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개발 방법론</a:t>
            </a:r>
            <a:r>
              <a:rPr lang="en-US" altLang="ko-KR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종류 </a:t>
            </a:r>
            <a:r>
              <a:rPr lang="en-US" altLang="ko-KR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객체지향 방법론</a:t>
            </a:r>
            <a:r>
              <a:rPr lang="en-US" altLang="ko-KR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lang="ko-Kore-KR" altLang="en-US" sz="2000" b="1" dirty="0">
              <a:solidFill>
                <a:srgbClr val="0070C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ADE92A-E753-404A-A5F1-EC3199A3C699}"/>
              </a:ext>
            </a:extLst>
          </p:cNvPr>
          <p:cNvSpPr/>
          <p:nvPr/>
        </p:nvSpPr>
        <p:spPr>
          <a:xfrm>
            <a:off x="515389" y="404502"/>
            <a:ext cx="107379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9EF47D-7D98-41D9-919E-9F1AE5565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60" y="1102179"/>
            <a:ext cx="76200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15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>
            <a:extLst>
              <a:ext uri="{FF2B5EF4-FFF2-40B4-BE49-F238E27FC236}">
                <a16:creationId xmlns:a16="http://schemas.microsoft.com/office/drawing/2014/main" id="{6F0B82D7-544E-3341-91E4-FB00F707EDA6}"/>
              </a:ext>
            </a:extLst>
          </p:cNvPr>
          <p:cNvSpPr txBox="1">
            <a:spLocks/>
          </p:cNvSpPr>
          <p:nvPr/>
        </p:nvSpPr>
        <p:spPr>
          <a:xfrm>
            <a:off x="622768" y="404502"/>
            <a:ext cx="5647403" cy="437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개발 방법론</a:t>
            </a:r>
            <a:r>
              <a:rPr lang="en-US" altLang="ko-KR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종류 </a:t>
            </a:r>
            <a:r>
              <a:rPr lang="en-US" altLang="ko-KR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(CBD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개발 방법론</a:t>
            </a:r>
            <a:r>
              <a:rPr lang="en-US" altLang="ko-KR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lang="ko-Kore-KR" altLang="en-US" sz="2000" b="1" dirty="0">
              <a:solidFill>
                <a:srgbClr val="0070C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ADE92A-E753-404A-A5F1-EC3199A3C699}"/>
              </a:ext>
            </a:extLst>
          </p:cNvPr>
          <p:cNvSpPr/>
          <p:nvPr/>
        </p:nvSpPr>
        <p:spPr>
          <a:xfrm>
            <a:off x="515389" y="404502"/>
            <a:ext cx="107379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6CDC71-028C-4D92-8C95-966DF8F63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61112"/>
            <a:ext cx="76200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43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>
            <a:extLst>
              <a:ext uri="{FF2B5EF4-FFF2-40B4-BE49-F238E27FC236}">
                <a16:creationId xmlns:a16="http://schemas.microsoft.com/office/drawing/2014/main" id="{6F0B82D7-544E-3341-91E4-FB00F707EDA6}"/>
              </a:ext>
            </a:extLst>
          </p:cNvPr>
          <p:cNvSpPr txBox="1">
            <a:spLocks/>
          </p:cNvSpPr>
          <p:nvPr/>
        </p:nvSpPr>
        <p:spPr>
          <a:xfrm>
            <a:off x="622768" y="404502"/>
            <a:ext cx="5647403" cy="437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개발 방법론</a:t>
            </a:r>
            <a:r>
              <a:rPr lang="en-US" altLang="ko-KR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종류 </a:t>
            </a:r>
            <a:r>
              <a:rPr lang="en-US" altLang="ko-KR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애자일 방법론</a:t>
            </a:r>
            <a:r>
              <a:rPr lang="en-US" altLang="ko-KR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lang="ko-Kore-KR" altLang="en-US" sz="2000" b="1" dirty="0">
              <a:solidFill>
                <a:srgbClr val="0070C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ADE92A-E753-404A-A5F1-EC3199A3C699}"/>
              </a:ext>
            </a:extLst>
          </p:cNvPr>
          <p:cNvSpPr/>
          <p:nvPr/>
        </p:nvSpPr>
        <p:spPr>
          <a:xfrm>
            <a:off x="515389" y="404502"/>
            <a:ext cx="107379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3439994-190B-40BD-8281-D6627CF6A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194" y="1042710"/>
            <a:ext cx="8233954" cy="472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098B96-6F6C-4F02-91EF-A185A6A024FB}"/>
              </a:ext>
            </a:extLst>
          </p:cNvPr>
          <p:cNvSpPr txBox="1"/>
          <p:nvPr/>
        </p:nvSpPr>
        <p:spPr>
          <a:xfrm>
            <a:off x="515389" y="5885587"/>
            <a:ext cx="1098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요구사항 및 사회적 요구사항이 변화에 대응이 쉬운 모델이 애자일이다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폭포수 모델은 테스트 단계까지 가서 요구사항이 변경되면 분석부터 다시 시작해야 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60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>
            <a:extLst>
              <a:ext uri="{FF2B5EF4-FFF2-40B4-BE49-F238E27FC236}">
                <a16:creationId xmlns:a16="http://schemas.microsoft.com/office/drawing/2014/main" id="{6F0B82D7-544E-3341-91E4-FB00F707EDA6}"/>
              </a:ext>
            </a:extLst>
          </p:cNvPr>
          <p:cNvSpPr txBox="1">
            <a:spLocks/>
          </p:cNvSpPr>
          <p:nvPr/>
        </p:nvSpPr>
        <p:spPr>
          <a:xfrm>
            <a:off x="622768" y="404502"/>
            <a:ext cx="5647403" cy="437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개발 방법론</a:t>
            </a:r>
            <a:r>
              <a:rPr lang="en-US" altLang="ko-KR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예시 </a:t>
            </a:r>
            <a:r>
              <a:rPr lang="en-US" altLang="ko-KR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산출물</a:t>
            </a:r>
            <a:r>
              <a:rPr lang="en-US" altLang="ko-KR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lang="ko-Kore-KR" altLang="en-US" sz="2000" b="1" dirty="0">
              <a:solidFill>
                <a:srgbClr val="0070C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ADE92A-E753-404A-A5F1-EC3199A3C699}"/>
              </a:ext>
            </a:extLst>
          </p:cNvPr>
          <p:cNvSpPr/>
          <p:nvPr/>
        </p:nvSpPr>
        <p:spPr>
          <a:xfrm>
            <a:off x="515389" y="404502"/>
            <a:ext cx="107379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8D2BA3-B0DA-46BE-9289-EB04F5BD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14" y="874434"/>
            <a:ext cx="3794732" cy="55790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4E34EC-0126-4C99-8027-960EFA6F185C}"/>
              </a:ext>
            </a:extLst>
          </p:cNvPr>
          <p:cNvSpPr txBox="1"/>
          <p:nvPr/>
        </p:nvSpPr>
        <p:spPr>
          <a:xfrm>
            <a:off x="4554583" y="524770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참고</a:t>
            </a:r>
            <a:r>
              <a:rPr lang="en-US" altLang="ko-KR" sz="1200" dirty="0"/>
              <a:t>: </a:t>
            </a:r>
          </a:p>
          <a:p>
            <a:r>
              <a:rPr lang="ko-KR" altLang="en-US" sz="1200" dirty="0"/>
              <a:t>https://www.cisp.or.kr/wp-content/uploads/2014/12/%EC%86%8C%ED%94%84%ED%8A%B8%EC%9B%A8%EC%96%B4SW-%EA%B0%9C%EB%B0%9C%EB%B0%A9%EB%B2%95%EB%A1%A0_%ED%8A%B9%ED%97%88%EC%B2%AD-2014-12.pdf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230D26-8E7C-4819-BDCB-C27C2537B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583" y="1214696"/>
            <a:ext cx="7036526" cy="37543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9B4F86-249D-4092-AA1B-55A2474DB262}"/>
              </a:ext>
            </a:extLst>
          </p:cNvPr>
          <p:cNvSpPr txBox="1"/>
          <p:nvPr/>
        </p:nvSpPr>
        <p:spPr>
          <a:xfrm>
            <a:off x="4554583" y="842501"/>
            <a:ext cx="478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WBS (</a:t>
            </a:r>
            <a:r>
              <a:rPr lang="en-US" altLang="ko-KR" sz="1400" dirty="0" err="1"/>
              <a:t>WorkBreakdown</a:t>
            </a:r>
            <a:r>
              <a:rPr lang="en-US" altLang="ko-KR" sz="1400" dirty="0"/>
              <a:t> Structure) </a:t>
            </a:r>
            <a:r>
              <a:rPr lang="ko-KR" altLang="en-US" sz="1400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13642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>
            <a:extLst>
              <a:ext uri="{FF2B5EF4-FFF2-40B4-BE49-F238E27FC236}">
                <a16:creationId xmlns:a16="http://schemas.microsoft.com/office/drawing/2014/main" id="{6F0B82D7-544E-3341-91E4-FB00F707EDA6}"/>
              </a:ext>
            </a:extLst>
          </p:cNvPr>
          <p:cNvSpPr txBox="1">
            <a:spLocks/>
          </p:cNvSpPr>
          <p:nvPr/>
        </p:nvSpPr>
        <p:spPr>
          <a:xfrm>
            <a:off x="622768" y="404502"/>
            <a:ext cx="5647403" cy="437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rgbClr val="0070C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기타</a:t>
            </a:r>
            <a:endParaRPr lang="ko-Kore-KR" altLang="en-US" sz="2000" b="1" dirty="0">
              <a:solidFill>
                <a:srgbClr val="0070C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ADE92A-E753-404A-A5F1-EC3199A3C699}"/>
              </a:ext>
            </a:extLst>
          </p:cNvPr>
          <p:cNvSpPr/>
          <p:nvPr/>
        </p:nvSpPr>
        <p:spPr>
          <a:xfrm>
            <a:off x="515389" y="404502"/>
            <a:ext cx="107379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EADD29-28D0-4A11-A39F-63B2FB5000D6}"/>
              </a:ext>
            </a:extLst>
          </p:cNvPr>
          <p:cNvSpPr txBox="1"/>
          <p:nvPr/>
        </p:nvSpPr>
        <p:spPr>
          <a:xfrm>
            <a:off x="705394" y="1158240"/>
            <a:ext cx="985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LG CNS </a:t>
            </a:r>
            <a:r>
              <a:rPr lang="ko-KR" altLang="en-US" dirty="0"/>
              <a:t>개발방법론 </a:t>
            </a:r>
            <a:r>
              <a:rPr lang="en-US" altLang="ko-KR" dirty="0"/>
              <a:t>– MDD </a:t>
            </a:r>
            <a:r>
              <a:rPr lang="ko-KR" altLang="en-US" dirty="0"/>
              <a:t>방법론  </a:t>
            </a:r>
            <a:r>
              <a:rPr lang="en-US" altLang="ko-KR" dirty="0"/>
              <a:t>, </a:t>
            </a:r>
            <a:r>
              <a:rPr lang="en-US" altLang="ko-KR" dirty="0" err="1"/>
              <a:t>Laf</a:t>
            </a:r>
            <a:r>
              <a:rPr lang="en-US" altLang="ko-KR" dirty="0"/>
              <a:t>/J (</a:t>
            </a:r>
            <a:r>
              <a:rPr lang="ko-KR" altLang="en-US" dirty="0"/>
              <a:t>예전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* </a:t>
            </a:r>
            <a:r>
              <a:rPr lang="ko-KR" altLang="en-US" dirty="0"/>
              <a:t>참고 </a:t>
            </a:r>
            <a:r>
              <a:rPr lang="en-US" altLang="ko-KR" dirty="0"/>
              <a:t>URL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https://blog.lgcns.com/1262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75AEA-0C9A-4E9C-B562-AA4D288258A6}"/>
              </a:ext>
            </a:extLst>
          </p:cNvPr>
          <p:cNvSpPr txBox="1"/>
          <p:nvPr/>
        </p:nvSpPr>
        <p:spPr>
          <a:xfrm>
            <a:off x="705394" y="2109371"/>
            <a:ext cx="985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SKC&amp;C </a:t>
            </a:r>
            <a:r>
              <a:rPr lang="ko-KR" altLang="en-US" dirty="0"/>
              <a:t>개발방법론 </a:t>
            </a:r>
            <a:r>
              <a:rPr lang="en-US" altLang="ko-KR" dirty="0"/>
              <a:t>– ASD (Automated </a:t>
            </a:r>
            <a:r>
              <a:rPr lang="en-US" altLang="ko-KR" dirty="0" err="1"/>
              <a:t>Sofrware</a:t>
            </a:r>
            <a:r>
              <a:rPr lang="en-US" altLang="ko-KR" dirty="0"/>
              <a:t> Development)</a:t>
            </a:r>
            <a:br>
              <a:rPr lang="en-US" altLang="ko-KR" dirty="0"/>
            </a:br>
            <a:r>
              <a:rPr lang="en-US" altLang="ko-KR" dirty="0"/>
              <a:t>* </a:t>
            </a:r>
            <a:r>
              <a:rPr lang="ko-KR" altLang="en-US" dirty="0"/>
              <a:t>참고 </a:t>
            </a:r>
            <a:r>
              <a:rPr lang="en-US" altLang="ko-KR" dirty="0"/>
              <a:t>URL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https://blog.skcc.com/3038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043AF-9897-4DF0-9BE8-0F7959D50B09}"/>
              </a:ext>
            </a:extLst>
          </p:cNvPr>
          <p:cNvSpPr txBox="1"/>
          <p:nvPr/>
        </p:nvSpPr>
        <p:spPr>
          <a:xfrm>
            <a:off x="705393" y="3105834"/>
            <a:ext cx="985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중소기업 개발방법론 </a:t>
            </a:r>
            <a:br>
              <a:rPr lang="en-US" altLang="ko-KR" dirty="0"/>
            </a:br>
            <a:r>
              <a:rPr lang="en-US" altLang="ko-KR" dirty="0"/>
              <a:t>* </a:t>
            </a:r>
            <a:r>
              <a:rPr lang="ko-KR" altLang="en-US" dirty="0"/>
              <a:t>참고 </a:t>
            </a:r>
            <a:r>
              <a:rPr lang="en-US" altLang="ko-KR" dirty="0"/>
              <a:t>URL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http://kossa.kr/xe/file/2015128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50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7501</TotalTime>
  <Words>1609</Words>
  <Application>Microsoft Office PowerPoint</Application>
  <PresentationFormat>와이드스크린</PresentationFormat>
  <Paragraphs>221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-apple-system</vt:lpstr>
      <vt:lpstr>Jalnan OTF</vt:lpstr>
      <vt:lpstr>NanumSquareOTF_ac</vt:lpstr>
      <vt:lpstr>NanumSquareOTF_ac ExtraBold</vt:lpstr>
      <vt:lpstr>notokr</vt:lpstr>
      <vt:lpstr>맑은 고딕</vt:lpstr>
      <vt:lpstr>Arial</vt:lpstr>
      <vt:lpstr>Calibri</vt:lpstr>
      <vt:lpstr>Calibri Light</vt:lpstr>
      <vt:lpstr>Roboto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추가하려면  클릭하십시오.</dc:title>
  <dc:creator>강 지현</dc:creator>
  <cp:lastModifiedBy>user</cp:lastModifiedBy>
  <cp:revision>187</cp:revision>
  <dcterms:created xsi:type="dcterms:W3CDTF">2020-09-10T01:33:27Z</dcterms:created>
  <dcterms:modified xsi:type="dcterms:W3CDTF">2022-12-30T05:19:38Z</dcterms:modified>
</cp:coreProperties>
</file>