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65441-4372-483D-BDC3-6F0464DE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0E8A1-887B-4C33-95AB-DEAD203AA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819AF-F9C2-49AA-BBF3-D03A9B87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9F299-29A2-4862-80FC-72839DC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36D43-CCE3-4383-BAF4-1DB570E3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34AE-39E8-4AA4-997F-A16B83DE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4B553-0406-4918-A00A-7D4EB0B5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2B54C-C159-42B5-9978-439D62D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7129E-30B4-40CD-BFCE-CFD3609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FCD2C-EE29-4AF1-913B-36DD4887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E92447-DC84-46B4-9C2F-E3179E78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92F81-522D-4AE9-9CD0-BA4B84E2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44FBF-60C7-4F43-A445-4BFFAE3C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09D4-6E5C-4843-BCB1-8F97801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36F35-A626-4AED-8EC8-E41E75B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0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1D78F-B374-45AC-B31D-60A5F39B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6275C-E570-49E4-B03F-D7153C70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7036D-FFCC-4D31-81CF-E489B98D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E7832-4AD1-40BE-8D17-9DDB12F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8C96-2157-4D06-A563-5A1A239B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19AE-6AD4-495D-AB27-4B6B5306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AD94B-B00A-4A6A-AE29-A1653306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4C97A-F15F-470E-B242-845F6EF0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90D50-52FA-487F-8E1E-B653F78C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2B90F-6E28-4FD1-BA23-5D578FE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83C1-9F9F-44D6-9357-C2F15C25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365-6DBF-4F8C-BF41-26899816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40772-0DBA-4BE9-B448-A1102598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0F2A4-2E6B-477D-890C-7C0FFB9E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0C3F2-F596-4245-9178-C5EA8CEC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3C26C-606F-46C4-976A-D65E25B8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013BA-E94A-40E9-A953-F2F66753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1E343-6DD7-4924-92FB-9031EA28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9B249-8F7D-4A20-9275-B152FE4AB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34212-3B27-4787-A179-E0B9009C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17632-54E6-45E5-9A3E-DE7D80CE7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D0C8E-CC94-4CA7-A973-FB100DB4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0F0D9-CC6B-4AF7-8690-9CD5434F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A0CD7-AA25-4AD1-89CD-3166D59D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553C-BD15-4F93-B584-916E74F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B54CA-39D2-4697-999F-A56B67D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C91021-344F-465C-B208-40A9150A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C7555-2C9B-4569-B321-0CB70F5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486FA-0484-48B6-9C90-E695AD5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7E16A4-7F5A-403D-B554-D10ECB6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8E34C-6DDA-4694-A893-876A29D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F42DB-3770-4EB3-B5A3-99689416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4AC3C-2FC1-4EFD-B44B-3D892BF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746BF-24EC-4406-9C9D-B261F906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0130F-210B-4C06-8ECC-1FC27A64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33AFC-B99C-4A3C-A6B8-581E4B51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0109-B028-46A9-A2D7-C91F4F2F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6AC5-86CD-4153-B0A5-C155814A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F4B35F-08CC-433F-BB36-FD1ABBD80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A2C50-2B4F-43A7-810D-AD76BA7F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A3AE-06BD-46B0-94FF-45D5F1AE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8C78-00F5-4F0A-B9F7-1B2C9368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7457-E227-4625-A38D-E3D1B39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989E8-333F-4302-AC1F-B5A9789D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CB270-7F3F-497A-97AD-4F2EEE78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F21A7-4680-49D9-89C0-13624CB33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993A-4E62-4E22-A703-FAA450CE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982E1-7A64-493A-B65E-4426E92F5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E7ADA-C556-4D80-862B-E5EA7145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84321A-21D2-43B7-9BF9-2A1A4E360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D92F9-0609-4583-BB03-226E5F099864}"/>
              </a:ext>
            </a:extLst>
          </p:cNvPr>
          <p:cNvSpPr txBox="1"/>
          <p:nvPr/>
        </p:nvSpPr>
        <p:spPr>
          <a:xfrm>
            <a:off x="467544" y="61611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JDBC</a:t>
            </a:r>
            <a:r>
              <a:rPr lang="ko-KR" altLang="en-US" sz="3600" dirty="0"/>
              <a:t>구현 </a:t>
            </a:r>
            <a:r>
              <a:rPr lang="en-US" altLang="ko-KR" sz="2800" dirty="0"/>
              <a:t>(6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6F1CD-C2A2-4022-B0C3-698696E467F1}"/>
              </a:ext>
            </a:extLst>
          </p:cNvPr>
          <p:cNvSpPr txBox="1"/>
          <p:nvPr/>
        </p:nvSpPr>
        <p:spPr>
          <a:xfrm>
            <a:off x="647750" y="1340768"/>
            <a:ext cx="58263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드라이버 로딩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(“</a:t>
            </a:r>
            <a:r>
              <a:rPr lang="en-US" altLang="ko-KR" dirty="0" err="1"/>
              <a:t>oracle.jdbc.driver.OracleDriver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url,id,password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쿼리준비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String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=“select * from table”;      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psmt</a:t>
            </a:r>
            <a:r>
              <a:rPr lang="en-US" altLang="ko-KR" dirty="0"/>
              <a:t>=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          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쿼리실행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psmt.executeQuery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쿼리결과받기</a:t>
            </a:r>
            <a:endParaRPr lang="en-US" altLang="ko-KR" dirty="0"/>
          </a:p>
          <a:p>
            <a:r>
              <a:rPr lang="en-US" altLang="ko-KR" dirty="0"/>
              <a:t>         while(</a:t>
            </a:r>
            <a:r>
              <a:rPr lang="en-US" altLang="ko-KR" dirty="0" err="1"/>
              <a:t>rs.next</a:t>
            </a:r>
            <a:r>
              <a:rPr lang="en-US" altLang="ko-KR" dirty="0"/>
              <a:t>()){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dto</a:t>
            </a:r>
            <a:r>
              <a:rPr lang="en-US" altLang="ko-KR" dirty="0"/>
              <a:t>=new </a:t>
            </a:r>
            <a:r>
              <a:rPr lang="en-US" altLang="ko-KR" dirty="0" err="1"/>
              <a:t>dto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dto.setSeq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: DB</a:t>
            </a:r>
            <a:r>
              <a:rPr lang="ko-KR" altLang="en-US" dirty="0"/>
              <a:t>닫기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rs.close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psmt.close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conn.close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030B8-B34D-40E1-BA8D-297805EB5B38}"/>
              </a:ext>
            </a:extLst>
          </p:cNvPr>
          <p:cNvSpPr txBox="1"/>
          <p:nvPr/>
        </p:nvSpPr>
        <p:spPr>
          <a:xfrm>
            <a:off x="6012160" y="2996952"/>
            <a:ext cx="28083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DriverManager</a:t>
            </a:r>
            <a:endParaRPr lang="en-US" altLang="ko-KR" dirty="0"/>
          </a:p>
          <a:p>
            <a:r>
              <a:rPr lang="en-US" altLang="ko-KR" dirty="0"/>
              <a:t>Connection conn</a:t>
            </a:r>
          </a:p>
          <a:p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psmt</a:t>
            </a:r>
            <a:endParaRPr lang="en-US" altLang="ko-KR" dirty="0"/>
          </a:p>
          <a:p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4A174F-D699-46A5-B5F7-04ACDAC682F3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FB611-1271-4B79-8728-690BAB4CD029}"/>
              </a:ext>
            </a:extLst>
          </p:cNvPr>
          <p:cNvSpPr txBox="1"/>
          <p:nvPr/>
        </p:nvSpPr>
        <p:spPr>
          <a:xfrm>
            <a:off x="539552" y="1268760"/>
            <a:ext cx="58382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기능정의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1.</a:t>
            </a:r>
            <a:r>
              <a:rPr lang="ko-KR" altLang="en-US" sz="2800" dirty="0"/>
              <a:t>글쓰기        </a:t>
            </a:r>
            <a:r>
              <a:rPr lang="en-US" altLang="ko-KR" sz="2800" dirty="0"/>
              <a:t>: insert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2.</a:t>
            </a:r>
            <a:r>
              <a:rPr lang="ko-KR" altLang="en-US" sz="2800" dirty="0" err="1"/>
              <a:t>글삭제하기</a:t>
            </a:r>
            <a:r>
              <a:rPr lang="ko-KR" altLang="en-US" sz="2800" dirty="0"/>
              <a:t>  </a:t>
            </a:r>
            <a:r>
              <a:rPr lang="en-US" altLang="ko-KR" sz="2800" dirty="0"/>
              <a:t>: delete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3.</a:t>
            </a:r>
            <a:r>
              <a:rPr lang="ko-KR" altLang="en-US" sz="2800" dirty="0" err="1"/>
              <a:t>글수정하기</a:t>
            </a:r>
            <a:r>
              <a:rPr lang="ko-KR" altLang="en-US" sz="2800" dirty="0"/>
              <a:t>  </a:t>
            </a:r>
            <a:r>
              <a:rPr lang="en-US" altLang="ko-KR" sz="2800" dirty="0"/>
              <a:t>: update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4.</a:t>
            </a:r>
            <a:r>
              <a:rPr lang="ko-KR" altLang="en-US" sz="2800" dirty="0" err="1"/>
              <a:t>글상세보기</a:t>
            </a:r>
            <a:r>
              <a:rPr lang="ko-KR" altLang="en-US" sz="2800" dirty="0"/>
              <a:t>  </a:t>
            </a:r>
            <a:r>
              <a:rPr lang="en-US" altLang="ko-KR" sz="2800" dirty="0"/>
              <a:t>: select</a:t>
            </a:r>
            <a:r>
              <a:rPr lang="ko-KR" altLang="en-US" sz="2800" dirty="0"/>
              <a:t>문 </a:t>
            </a:r>
            <a:r>
              <a:rPr lang="en-US" altLang="ko-KR" sz="2800" dirty="0"/>
              <a:t>~ where</a:t>
            </a:r>
            <a:r>
              <a:rPr lang="ko-KR" altLang="en-US" sz="2800" dirty="0"/>
              <a:t>절</a:t>
            </a:r>
            <a:endParaRPr lang="en-US" altLang="ko-KR" sz="2800" dirty="0"/>
          </a:p>
          <a:p>
            <a:r>
              <a:rPr lang="en-US" altLang="ko-KR" sz="2800" dirty="0"/>
              <a:t>5.</a:t>
            </a:r>
            <a:r>
              <a:rPr lang="ko-KR" altLang="en-US" sz="2800" dirty="0" err="1"/>
              <a:t>글목록보기</a:t>
            </a:r>
            <a:r>
              <a:rPr lang="ko-KR" altLang="en-US" sz="2800" dirty="0"/>
              <a:t>  </a:t>
            </a:r>
            <a:r>
              <a:rPr lang="en-US" altLang="ko-KR" sz="2800" dirty="0"/>
              <a:t>: select</a:t>
            </a:r>
            <a:r>
              <a:rPr lang="ko-KR" altLang="en-US" sz="2800" dirty="0"/>
              <a:t>문 전체</a:t>
            </a:r>
          </a:p>
        </p:txBody>
      </p:sp>
    </p:spTree>
    <p:extLst>
      <p:ext uri="{BB962C8B-B14F-4D97-AF65-F5344CB8AC3E}">
        <p14:creationId xmlns:p14="http://schemas.microsoft.com/office/powerpoint/2010/main" val="9927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30FF6-DCB6-4CDB-9AF1-0EA34E326D90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559-CEAC-4255-860C-C89AD4A3D2FC}"/>
              </a:ext>
            </a:extLst>
          </p:cNvPr>
          <p:cNvSpPr txBox="1"/>
          <p:nvPr/>
        </p:nvSpPr>
        <p:spPr>
          <a:xfrm>
            <a:off x="539552" y="1328569"/>
            <a:ext cx="100049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테이블 정의 </a:t>
            </a:r>
            <a:r>
              <a:rPr lang="en-US" altLang="ko-KR" sz="2800" dirty="0"/>
              <a:t>[</a:t>
            </a:r>
            <a:r>
              <a:rPr lang="en-US" altLang="ko-KR" sz="2800" dirty="0" err="1"/>
              <a:t>hkboard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r>
              <a:rPr lang="en-US" altLang="ko-KR" sz="2800" dirty="0"/>
              <a:t> seq        pk    </a:t>
            </a:r>
            <a:r>
              <a:rPr lang="ko-KR" altLang="en-US" sz="2800" dirty="0" err="1"/>
              <a:t>글번호</a:t>
            </a:r>
            <a:r>
              <a:rPr lang="ko-KR" altLang="en-US" sz="2800" dirty="0"/>
              <a:t>         </a:t>
            </a:r>
            <a:r>
              <a:rPr lang="en-US" altLang="ko-KR" sz="2800" dirty="0"/>
              <a:t>int</a:t>
            </a:r>
            <a:r>
              <a:rPr lang="ko-KR" altLang="en-US" sz="2800" dirty="0"/>
              <a:t>          </a:t>
            </a:r>
            <a:r>
              <a:rPr lang="en-US" altLang="ko-KR" sz="2800" dirty="0"/>
              <a:t>AUTO_INCREMENT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800" dirty="0"/>
              <a:t> id                 </a:t>
            </a:r>
            <a:r>
              <a:rPr lang="ko-KR" altLang="en-US" sz="2800" dirty="0"/>
              <a:t>사용자</a:t>
            </a:r>
            <a:r>
              <a:rPr lang="en-US" altLang="ko-KR" sz="2800" dirty="0"/>
              <a:t>ID</a:t>
            </a:r>
            <a:r>
              <a:rPr lang="ko-KR" altLang="en-US" sz="2800" dirty="0"/>
              <a:t>명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title               </a:t>
            </a:r>
            <a:r>
              <a:rPr lang="ko-KR" altLang="en-US" sz="2800" dirty="0" err="1"/>
              <a:t>글제목</a:t>
            </a:r>
            <a:r>
              <a:rPr lang="ko-KR" altLang="en-US" sz="2800" dirty="0"/>
              <a:t>     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content          </a:t>
            </a:r>
            <a:r>
              <a:rPr lang="ko-KR" altLang="en-US" sz="2800" dirty="0" err="1"/>
              <a:t>글내용</a:t>
            </a:r>
            <a:r>
              <a:rPr lang="ko-KR" altLang="en-US" sz="2800" dirty="0"/>
              <a:t>     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regdate</a:t>
            </a:r>
            <a:r>
              <a:rPr lang="en-US" altLang="ko-KR" sz="2800" dirty="0"/>
              <a:t>          </a:t>
            </a:r>
            <a:r>
              <a:rPr lang="ko-KR" altLang="en-US" sz="2800" dirty="0"/>
              <a:t>작성일         </a:t>
            </a:r>
            <a:r>
              <a:rPr lang="en-US" altLang="ko-KR" sz="2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01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2023-03-09T01:04:21Z</dcterms:created>
  <dcterms:modified xsi:type="dcterms:W3CDTF">2023-03-09T01:29:21Z</dcterms:modified>
</cp:coreProperties>
</file>