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65441-4372-483D-BDC3-6F0464DE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0E8A1-887B-4C33-95AB-DEAD203AA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819AF-F9C2-49AA-BBF3-D03A9B87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9F299-29A2-4862-80FC-72839DC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36D43-CCE3-4383-BAF4-1DB570E3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6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034AE-39E8-4AA4-997F-A16B83DE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4B553-0406-4918-A00A-7D4EB0B5A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2B54C-C159-42B5-9978-439D62D2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7129E-30B4-40CD-BFCE-CFD36097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FCD2C-EE29-4AF1-913B-36DD4887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E92447-DC84-46B4-9C2F-E3179E78E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92F81-522D-4AE9-9CD0-BA4B84E2B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44FBF-60C7-4F43-A445-4BFFAE3C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309D4-6E5C-4843-BCB1-8F97801A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36F35-A626-4AED-8EC8-E41E75B6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0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1D78F-B374-45AC-B31D-60A5F39B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6275C-E570-49E4-B03F-D7153C70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7036D-FFCC-4D31-81CF-E489B98D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E7832-4AD1-40BE-8D17-9DDB12F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68C96-2157-4D06-A563-5A1A239B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19AE-6AD4-495D-AB27-4B6B5306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AD94B-B00A-4A6A-AE29-A1653306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4C97A-F15F-470E-B242-845F6EF0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90D50-52FA-487F-8E1E-B653F78C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2B90F-6E28-4FD1-BA23-5D578FE3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83C1-9F9F-44D6-9357-C2F15C25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08365-6DBF-4F8C-BF41-26899816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40772-0DBA-4BE9-B448-A1102598E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0F2A4-2E6B-477D-890C-7C0FFB9E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0C3F2-F596-4245-9178-C5EA8CEC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3C26C-606F-46C4-976A-D65E25B8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1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013BA-E94A-40E9-A953-F2F66753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1E343-6DD7-4924-92FB-9031EA28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9B249-8F7D-4A20-9275-B152FE4AB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34212-3B27-4787-A179-E0B9009C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E17632-54E6-45E5-9A3E-DE7D80CE7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DD0C8E-CC94-4CA7-A973-FB100DB4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0F0D9-CC6B-4AF7-8690-9CD5434F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A0CD7-AA25-4AD1-89CD-3166D59D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1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553C-BD15-4F93-B584-916E74F4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B54CA-39D2-4697-999F-A56B67D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C91021-344F-465C-B208-40A9150A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C7555-2C9B-4569-B321-0CB70F5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9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486FA-0484-48B6-9C90-E695AD5D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7E16A4-7F5A-403D-B554-D10ECB62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8E34C-6DDA-4694-A893-876A29D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F42DB-3770-4EB3-B5A3-99689416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4AC3C-2FC1-4EFD-B44B-3D892BFD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746BF-24EC-4406-9C9D-B261F906A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0130F-210B-4C06-8ECC-1FC27A64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33AFC-B99C-4A3C-A6B8-581E4B51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F0109-B028-46A9-A2D7-C91F4F2F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E6AC5-86CD-4153-B0A5-C155814A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F4B35F-08CC-433F-BB36-FD1ABBD80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A2C50-2B4F-43A7-810D-AD76BA7F2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CA3AE-06BD-46B0-94FF-45D5F1AE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8C78-00F5-4F0A-B9F7-1B2C9368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7457-E227-4625-A38D-E3D1B394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9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8989E8-333F-4302-AC1F-B5A9789D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CB270-7F3F-497A-97AD-4F2EEE78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F21A7-4680-49D9-89C0-13624CB33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0D28-ED1E-4AE0-AF6C-2D3D2FA794B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4993A-4E62-4E22-A703-FAA450CE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982E1-7A64-493A-B65E-4426E92F5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EA55-6033-4FFF-A236-5656A7DBB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E7ADA-C556-4D80-862B-E5EA7145B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84321A-21D2-43B7-9BF9-2A1A4E360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FD92F9-0609-4583-BB03-226E5F099864}"/>
              </a:ext>
            </a:extLst>
          </p:cNvPr>
          <p:cNvSpPr txBox="1"/>
          <p:nvPr/>
        </p:nvSpPr>
        <p:spPr>
          <a:xfrm>
            <a:off x="467544" y="616113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JDBC</a:t>
            </a:r>
            <a:r>
              <a:rPr lang="ko-KR" altLang="en-US" sz="3600" dirty="0"/>
              <a:t>구현 </a:t>
            </a:r>
            <a:r>
              <a:rPr lang="en-US" altLang="ko-KR" sz="2800" dirty="0"/>
              <a:t>(6</a:t>
            </a:r>
            <a:r>
              <a:rPr lang="ko-KR" altLang="en-US" sz="2800" dirty="0"/>
              <a:t>단계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6F1CD-C2A2-4022-B0C3-698696E467F1}"/>
              </a:ext>
            </a:extLst>
          </p:cNvPr>
          <p:cNvSpPr txBox="1"/>
          <p:nvPr/>
        </p:nvSpPr>
        <p:spPr>
          <a:xfrm>
            <a:off x="647750" y="1340768"/>
            <a:ext cx="58404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드라이버 로딩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err="1"/>
              <a:t>Class.forName</a:t>
            </a:r>
            <a:r>
              <a:rPr lang="en-US" altLang="ko-KR" dirty="0"/>
              <a:t>(“</a:t>
            </a:r>
            <a:r>
              <a:rPr lang="en-US" altLang="ko-KR" dirty="0" err="1"/>
              <a:t>org.mariadb.jdbc.Driver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DB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url,id,password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쿼리준비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  String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r>
              <a:rPr lang="en-US" altLang="ko-KR" dirty="0"/>
              <a:t>=“select * from table”;       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psmt</a:t>
            </a:r>
            <a:r>
              <a:rPr lang="en-US" altLang="ko-KR" dirty="0"/>
              <a:t>=</a:t>
            </a:r>
            <a:r>
              <a:rPr lang="en-US" altLang="ko-KR" dirty="0" err="1"/>
              <a:t>conn.prepareStatement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          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쿼리실행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err="1"/>
              <a:t>rs</a:t>
            </a:r>
            <a:r>
              <a:rPr lang="en-US" altLang="ko-KR" dirty="0"/>
              <a:t>=</a:t>
            </a:r>
            <a:r>
              <a:rPr lang="en-US" altLang="ko-KR" dirty="0" err="1"/>
              <a:t>psmt.executeQuery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쿼리결과받기</a:t>
            </a:r>
            <a:endParaRPr lang="en-US" altLang="ko-KR" dirty="0"/>
          </a:p>
          <a:p>
            <a:r>
              <a:rPr lang="en-US" altLang="ko-KR" dirty="0"/>
              <a:t>         while(</a:t>
            </a:r>
            <a:r>
              <a:rPr lang="en-US" altLang="ko-KR" dirty="0" err="1"/>
              <a:t>rs.next</a:t>
            </a:r>
            <a:r>
              <a:rPr lang="en-US" altLang="ko-KR" dirty="0"/>
              <a:t>()){</a:t>
            </a:r>
          </a:p>
          <a:p>
            <a:r>
              <a:rPr lang="en-US" altLang="ko-KR" dirty="0"/>
              <a:t>	 </a:t>
            </a:r>
            <a:r>
              <a:rPr lang="en-US" altLang="ko-KR" dirty="0" err="1"/>
              <a:t>dto</a:t>
            </a:r>
            <a:r>
              <a:rPr lang="en-US" altLang="ko-KR" dirty="0"/>
              <a:t>=new </a:t>
            </a:r>
            <a:r>
              <a:rPr lang="en-US" altLang="ko-KR" dirty="0" err="1"/>
              <a:t>dto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dto.setSeq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}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단계</a:t>
            </a:r>
            <a:r>
              <a:rPr lang="en-US" altLang="ko-KR" dirty="0"/>
              <a:t>: DB</a:t>
            </a:r>
            <a:r>
              <a:rPr lang="ko-KR" altLang="en-US" dirty="0"/>
              <a:t>닫기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err="1"/>
              <a:t>rs.close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psmt.close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conn.close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030B8-B34D-40E1-BA8D-297805EB5B38}"/>
              </a:ext>
            </a:extLst>
          </p:cNvPr>
          <p:cNvSpPr txBox="1"/>
          <p:nvPr/>
        </p:nvSpPr>
        <p:spPr>
          <a:xfrm>
            <a:off x="3453518" y="5218752"/>
            <a:ext cx="280831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DriverManager</a:t>
            </a:r>
            <a:endParaRPr lang="en-US" altLang="ko-KR" dirty="0"/>
          </a:p>
          <a:p>
            <a:r>
              <a:rPr lang="en-US" altLang="ko-KR" dirty="0"/>
              <a:t>Connection conn</a:t>
            </a:r>
          </a:p>
          <a:p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psmt</a:t>
            </a:r>
            <a:endParaRPr lang="en-US" altLang="ko-KR" dirty="0"/>
          </a:p>
          <a:p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AA1EC-01A0-43A1-852A-19029B86A502}"/>
              </a:ext>
            </a:extLst>
          </p:cNvPr>
          <p:cNvSpPr txBox="1"/>
          <p:nvPr/>
        </p:nvSpPr>
        <p:spPr>
          <a:xfrm>
            <a:off x="7650759" y="1318342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드라이버를 다운받자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02488-2FFA-410C-82E3-89A874E63464}"/>
              </a:ext>
            </a:extLst>
          </p:cNvPr>
          <p:cNvSpPr txBox="1"/>
          <p:nvPr/>
        </p:nvSpPr>
        <p:spPr>
          <a:xfrm>
            <a:off x="7650759" y="1691968"/>
            <a:ext cx="37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https://mariadb.org/download/?t=connector&amp;o=true&amp;p=connector-java&amp;r=2.4.4&amp;os=source&amp;pkg=java-source-jar</a:t>
            </a:r>
          </a:p>
        </p:txBody>
      </p:sp>
    </p:spTree>
    <p:extLst>
      <p:ext uri="{BB962C8B-B14F-4D97-AF65-F5344CB8AC3E}">
        <p14:creationId xmlns:p14="http://schemas.microsoft.com/office/powerpoint/2010/main" val="65605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4A174F-D699-46A5-B5F7-04ACDAC682F3}"/>
              </a:ext>
            </a:extLst>
          </p:cNvPr>
          <p:cNvSpPr txBox="1"/>
          <p:nvPr/>
        </p:nvSpPr>
        <p:spPr>
          <a:xfrm>
            <a:off x="323528" y="332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기본게시판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FB611-1271-4B79-8728-690BAB4CD029}"/>
              </a:ext>
            </a:extLst>
          </p:cNvPr>
          <p:cNvSpPr txBox="1"/>
          <p:nvPr/>
        </p:nvSpPr>
        <p:spPr>
          <a:xfrm>
            <a:off x="539552" y="1268760"/>
            <a:ext cx="58382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ko-KR" altLang="en-US" sz="2800" dirty="0"/>
              <a:t>기능정의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1.</a:t>
            </a:r>
            <a:r>
              <a:rPr lang="ko-KR" altLang="en-US" sz="2800" dirty="0"/>
              <a:t>글쓰기        </a:t>
            </a:r>
            <a:r>
              <a:rPr lang="en-US" altLang="ko-KR" sz="2800" dirty="0"/>
              <a:t>: insert</a:t>
            </a:r>
            <a:r>
              <a:rPr lang="ko-KR" altLang="en-US" sz="2800" dirty="0"/>
              <a:t>문</a:t>
            </a:r>
            <a:endParaRPr lang="en-US" altLang="ko-KR" sz="2800" dirty="0"/>
          </a:p>
          <a:p>
            <a:r>
              <a:rPr lang="en-US" altLang="ko-KR" sz="2800" dirty="0"/>
              <a:t>2.</a:t>
            </a:r>
            <a:r>
              <a:rPr lang="ko-KR" altLang="en-US" sz="2800" dirty="0" err="1"/>
              <a:t>글삭제하기</a:t>
            </a:r>
            <a:r>
              <a:rPr lang="ko-KR" altLang="en-US" sz="2800" dirty="0"/>
              <a:t>  </a:t>
            </a:r>
            <a:r>
              <a:rPr lang="en-US" altLang="ko-KR" sz="2800" dirty="0"/>
              <a:t>: delete</a:t>
            </a:r>
            <a:r>
              <a:rPr lang="ko-KR" altLang="en-US" sz="2800" dirty="0"/>
              <a:t>문</a:t>
            </a:r>
            <a:endParaRPr lang="en-US" altLang="ko-KR" sz="2800" dirty="0"/>
          </a:p>
          <a:p>
            <a:r>
              <a:rPr lang="en-US" altLang="ko-KR" sz="2800" dirty="0"/>
              <a:t>3.</a:t>
            </a:r>
            <a:r>
              <a:rPr lang="ko-KR" altLang="en-US" sz="2800" dirty="0" err="1"/>
              <a:t>글수정하기</a:t>
            </a:r>
            <a:r>
              <a:rPr lang="ko-KR" altLang="en-US" sz="2800" dirty="0"/>
              <a:t>  </a:t>
            </a:r>
            <a:r>
              <a:rPr lang="en-US" altLang="ko-KR" sz="2800" dirty="0"/>
              <a:t>: update</a:t>
            </a:r>
            <a:r>
              <a:rPr lang="ko-KR" altLang="en-US" sz="2800" dirty="0"/>
              <a:t>문</a:t>
            </a:r>
            <a:endParaRPr lang="en-US" altLang="ko-KR" sz="2800" dirty="0"/>
          </a:p>
          <a:p>
            <a:r>
              <a:rPr lang="en-US" altLang="ko-KR" sz="2800" dirty="0"/>
              <a:t>4.</a:t>
            </a:r>
            <a:r>
              <a:rPr lang="ko-KR" altLang="en-US" sz="2800" dirty="0" err="1"/>
              <a:t>글상세보기</a:t>
            </a:r>
            <a:r>
              <a:rPr lang="ko-KR" altLang="en-US" sz="2800" dirty="0"/>
              <a:t>  </a:t>
            </a:r>
            <a:r>
              <a:rPr lang="en-US" altLang="ko-KR" sz="2800" dirty="0"/>
              <a:t>: select</a:t>
            </a:r>
            <a:r>
              <a:rPr lang="ko-KR" altLang="en-US" sz="2800" dirty="0"/>
              <a:t>문 </a:t>
            </a:r>
            <a:r>
              <a:rPr lang="en-US" altLang="ko-KR" sz="2800" dirty="0"/>
              <a:t>~ where</a:t>
            </a:r>
            <a:r>
              <a:rPr lang="ko-KR" altLang="en-US" sz="2800" dirty="0"/>
              <a:t>절</a:t>
            </a:r>
            <a:endParaRPr lang="en-US" altLang="ko-KR" sz="2800" dirty="0"/>
          </a:p>
          <a:p>
            <a:r>
              <a:rPr lang="en-US" altLang="ko-KR" sz="2800" dirty="0"/>
              <a:t>5.</a:t>
            </a:r>
            <a:r>
              <a:rPr lang="ko-KR" altLang="en-US" sz="2800" dirty="0" err="1"/>
              <a:t>글목록보기</a:t>
            </a:r>
            <a:r>
              <a:rPr lang="ko-KR" altLang="en-US" sz="2800" dirty="0"/>
              <a:t>  </a:t>
            </a:r>
            <a:r>
              <a:rPr lang="en-US" altLang="ko-KR" sz="2800" dirty="0"/>
              <a:t>: select</a:t>
            </a:r>
            <a:r>
              <a:rPr lang="ko-KR" altLang="en-US" sz="2800" dirty="0"/>
              <a:t>문 전체</a:t>
            </a:r>
          </a:p>
        </p:txBody>
      </p:sp>
    </p:spTree>
    <p:extLst>
      <p:ext uri="{BB962C8B-B14F-4D97-AF65-F5344CB8AC3E}">
        <p14:creationId xmlns:p14="http://schemas.microsoft.com/office/powerpoint/2010/main" val="99276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30FF6-DCB6-4CDB-9AF1-0EA34E326D90}"/>
              </a:ext>
            </a:extLst>
          </p:cNvPr>
          <p:cNvSpPr txBox="1"/>
          <p:nvPr/>
        </p:nvSpPr>
        <p:spPr>
          <a:xfrm>
            <a:off x="323528" y="332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기본게시판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D5559-CEAC-4255-860C-C89AD4A3D2FC}"/>
              </a:ext>
            </a:extLst>
          </p:cNvPr>
          <p:cNvSpPr txBox="1"/>
          <p:nvPr/>
        </p:nvSpPr>
        <p:spPr>
          <a:xfrm>
            <a:off x="539552" y="1328569"/>
            <a:ext cx="100049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ko-KR" altLang="en-US" sz="2800" dirty="0"/>
              <a:t>테이블 정의 </a:t>
            </a:r>
            <a:r>
              <a:rPr lang="en-US" altLang="ko-KR" sz="2800" dirty="0"/>
              <a:t>[</a:t>
            </a:r>
            <a:r>
              <a:rPr lang="en-US" altLang="ko-KR" sz="2800" dirty="0" err="1"/>
              <a:t>hkboard</a:t>
            </a:r>
            <a:r>
              <a:rPr lang="en-US" altLang="ko-KR" sz="2800" dirty="0"/>
              <a:t>]</a:t>
            </a:r>
          </a:p>
          <a:p>
            <a:endParaRPr lang="en-US" altLang="ko-KR" sz="2800" dirty="0"/>
          </a:p>
          <a:p>
            <a:r>
              <a:rPr lang="en-US" altLang="ko-KR" sz="2800" dirty="0"/>
              <a:t> seq        pk    </a:t>
            </a:r>
            <a:r>
              <a:rPr lang="ko-KR" altLang="en-US" sz="2800" dirty="0" err="1"/>
              <a:t>글번호</a:t>
            </a:r>
            <a:r>
              <a:rPr lang="ko-KR" altLang="en-US" sz="2800" dirty="0"/>
              <a:t>         </a:t>
            </a:r>
            <a:r>
              <a:rPr lang="en-US" altLang="ko-KR" sz="2800" dirty="0"/>
              <a:t>int</a:t>
            </a:r>
            <a:r>
              <a:rPr lang="ko-KR" altLang="en-US" sz="2800" dirty="0"/>
              <a:t>          </a:t>
            </a:r>
            <a:r>
              <a:rPr lang="en-US" altLang="ko-KR" sz="2800" dirty="0"/>
              <a:t>AUTO_INCREMENT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en-US" altLang="ko-KR" sz="2800" dirty="0"/>
              <a:t> id                 </a:t>
            </a:r>
            <a:r>
              <a:rPr lang="ko-KR" altLang="en-US" sz="2800" dirty="0"/>
              <a:t>사용자</a:t>
            </a:r>
            <a:r>
              <a:rPr lang="en-US" altLang="ko-KR" sz="2800" dirty="0"/>
              <a:t>ID</a:t>
            </a:r>
            <a:r>
              <a:rPr lang="ko-KR" altLang="en-US" sz="2800" dirty="0"/>
              <a:t>명    </a:t>
            </a:r>
            <a:r>
              <a:rPr lang="en-US" altLang="ko-KR" sz="2800" dirty="0"/>
              <a:t>varchar</a:t>
            </a:r>
          </a:p>
          <a:p>
            <a:r>
              <a:rPr lang="en-US" altLang="ko-KR" sz="2800" dirty="0"/>
              <a:t> title               </a:t>
            </a:r>
            <a:r>
              <a:rPr lang="ko-KR" altLang="en-US" sz="2800" dirty="0" err="1"/>
              <a:t>글제목</a:t>
            </a:r>
            <a:r>
              <a:rPr lang="ko-KR" altLang="en-US" sz="2800" dirty="0"/>
              <a:t>         </a:t>
            </a:r>
            <a:r>
              <a:rPr lang="en-US" altLang="ko-KR" sz="2800" dirty="0"/>
              <a:t>varchar</a:t>
            </a:r>
          </a:p>
          <a:p>
            <a:r>
              <a:rPr lang="en-US" altLang="ko-KR" sz="2800" dirty="0"/>
              <a:t> content          </a:t>
            </a:r>
            <a:r>
              <a:rPr lang="ko-KR" altLang="en-US" sz="2800" dirty="0" err="1"/>
              <a:t>글내용</a:t>
            </a:r>
            <a:r>
              <a:rPr lang="ko-KR" altLang="en-US" sz="2800" dirty="0"/>
              <a:t>         </a:t>
            </a:r>
            <a:r>
              <a:rPr lang="en-US" altLang="ko-KR" sz="2800" dirty="0"/>
              <a:t>varchar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err="1"/>
              <a:t>regdate</a:t>
            </a:r>
            <a:r>
              <a:rPr lang="en-US" altLang="ko-KR" sz="2800" dirty="0"/>
              <a:t>          </a:t>
            </a:r>
            <a:r>
              <a:rPr lang="ko-KR" altLang="en-US" sz="2800" dirty="0"/>
              <a:t>작성일         </a:t>
            </a:r>
            <a:r>
              <a:rPr lang="en-US" altLang="ko-KR" sz="28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01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30FF6-DCB6-4CDB-9AF1-0EA34E326D90}"/>
              </a:ext>
            </a:extLst>
          </p:cNvPr>
          <p:cNvSpPr txBox="1"/>
          <p:nvPr/>
        </p:nvSpPr>
        <p:spPr>
          <a:xfrm>
            <a:off x="323528" y="332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기본게시판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D830D-58BA-4033-B50C-C74776BE3280}"/>
              </a:ext>
            </a:extLst>
          </p:cNvPr>
          <p:cNvSpPr txBox="1"/>
          <p:nvPr/>
        </p:nvSpPr>
        <p:spPr>
          <a:xfrm>
            <a:off x="539552" y="1268760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ko-KR" altLang="en-US" sz="2800" dirty="0"/>
              <a:t>화면 설계</a:t>
            </a:r>
            <a:endParaRPr lang="en-US" altLang="ko-KR" sz="2800" dirty="0"/>
          </a:p>
        </p:txBody>
      </p:sp>
      <p:sp>
        <p:nvSpPr>
          <p:cNvPr id="7" name="한쪽 모서리가 잘린 사각형 1">
            <a:extLst>
              <a:ext uri="{FF2B5EF4-FFF2-40B4-BE49-F238E27FC236}">
                <a16:creationId xmlns:a16="http://schemas.microsoft.com/office/drawing/2014/main" id="{8DFE355D-6CF4-4E7E-8F03-93B1000276C4}"/>
              </a:ext>
            </a:extLst>
          </p:cNvPr>
          <p:cNvSpPr/>
          <p:nvPr/>
        </p:nvSpPr>
        <p:spPr>
          <a:xfrm>
            <a:off x="497686" y="2286164"/>
            <a:ext cx="1368152" cy="151216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6D0BC-9780-4F05-8CC8-6A4D5A530C24}"/>
              </a:ext>
            </a:extLst>
          </p:cNvPr>
          <p:cNvSpPr txBox="1"/>
          <p:nvPr/>
        </p:nvSpPr>
        <p:spPr>
          <a:xfrm>
            <a:off x="539552" y="191683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85956-FF41-4DFE-91EB-45215C60030D}"/>
              </a:ext>
            </a:extLst>
          </p:cNvPr>
          <p:cNvSpPr txBox="1"/>
          <p:nvPr/>
        </p:nvSpPr>
        <p:spPr>
          <a:xfrm>
            <a:off x="539552" y="2420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/>
              <a:t>글목록</a:t>
            </a:r>
            <a:endParaRPr lang="ko-KR" altLang="en-US" u="sng" dirty="0"/>
          </a:p>
        </p:txBody>
      </p:sp>
      <p:sp>
        <p:nvSpPr>
          <p:cNvPr id="10" name="한쪽 모서리가 잘린 사각형 7">
            <a:extLst>
              <a:ext uri="{FF2B5EF4-FFF2-40B4-BE49-F238E27FC236}">
                <a16:creationId xmlns:a16="http://schemas.microsoft.com/office/drawing/2014/main" id="{61FA7BCD-E4D0-4DB7-9CE9-D25B2FF4D75A}"/>
              </a:ext>
            </a:extLst>
          </p:cNvPr>
          <p:cNvSpPr/>
          <p:nvPr/>
        </p:nvSpPr>
        <p:spPr>
          <a:xfrm>
            <a:off x="2555776" y="2261601"/>
            <a:ext cx="1368152" cy="151216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9">
            <a:extLst>
              <a:ext uri="{FF2B5EF4-FFF2-40B4-BE49-F238E27FC236}">
                <a16:creationId xmlns:a16="http://schemas.microsoft.com/office/drawing/2014/main" id="{D058C5F7-4C2C-456E-9198-7ED85D73E599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1416715" y="2605554"/>
            <a:ext cx="1139061" cy="4121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9A4DA8-A9A1-4119-944E-4B9DBF089EF7}"/>
              </a:ext>
            </a:extLst>
          </p:cNvPr>
          <p:cNvSpPr txBox="1"/>
          <p:nvPr/>
        </p:nvSpPr>
        <p:spPr>
          <a:xfrm>
            <a:off x="2555776" y="1896868"/>
            <a:ext cx="14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boardlist.jsp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6B4029-0FFF-42E9-BF1D-68CC8332E59D}"/>
              </a:ext>
            </a:extLst>
          </p:cNvPr>
          <p:cNvSpPr/>
          <p:nvPr/>
        </p:nvSpPr>
        <p:spPr>
          <a:xfrm>
            <a:off x="2699792" y="2492896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0B5E34-72C9-480C-A82B-50BA2A34C4A9}"/>
              </a:ext>
            </a:extLst>
          </p:cNvPr>
          <p:cNvSpPr/>
          <p:nvPr/>
        </p:nvSpPr>
        <p:spPr>
          <a:xfrm>
            <a:off x="2699792" y="2613514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88D4C0-3815-4177-B5A8-3693BED85624}"/>
              </a:ext>
            </a:extLst>
          </p:cNvPr>
          <p:cNvSpPr/>
          <p:nvPr/>
        </p:nvSpPr>
        <p:spPr>
          <a:xfrm>
            <a:off x="2699792" y="2734132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F44059-DCF9-4E08-A28D-B868014BE6C0}"/>
              </a:ext>
            </a:extLst>
          </p:cNvPr>
          <p:cNvSpPr/>
          <p:nvPr/>
        </p:nvSpPr>
        <p:spPr>
          <a:xfrm>
            <a:off x="2699792" y="2854750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628D05-E232-4891-947C-BCAD7ABAE0B9}"/>
              </a:ext>
            </a:extLst>
          </p:cNvPr>
          <p:cNvSpPr/>
          <p:nvPr/>
        </p:nvSpPr>
        <p:spPr>
          <a:xfrm>
            <a:off x="2699792" y="2975368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0D7920-75C1-4191-8F24-D3624EF3240B}"/>
              </a:ext>
            </a:extLst>
          </p:cNvPr>
          <p:cNvSpPr/>
          <p:nvPr/>
        </p:nvSpPr>
        <p:spPr>
          <a:xfrm>
            <a:off x="2699792" y="3095986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66EA9E-AD87-4EB0-85E9-FF2AB883E992}"/>
              </a:ext>
            </a:extLst>
          </p:cNvPr>
          <p:cNvSpPr/>
          <p:nvPr/>
        </p:nvSpPr>
        <p:spPr>
          <a:xfrm>
            <a:off x="2699792" y="3216604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94015492-2CC2-4CCD-BA1B-1B2F606B5604}"/>
              </a:ext>
            </a:extLst>
          </p:cNvPr>
          <p:cNvSpPr/>
          <p:nvPr/>
        </p:nvSpPr>
        <p:spPr>
          <a:xfrm>
            <a:off x="2699792" y="3429000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21" name="한쪽 모서리가 잘린 사각형 19">
            <a:extLst>
              <a:ext uri="{FF2B5EF4-FFF2-40B4-BE49-F238E27FC236}">
                <a16:creationId xmlns:a16="http://schemas.microsoft.com/office/drawing/2014/main" id="{F99B99CD-9082-4660-B960-F60CC49C77D2}"/>
              </a:ext>
            </a:extLst>
          </p:cNvPr>
          <p:cNvSpPr/>
          <p:nvPr/>
        </p:nvSpPr>
        <p:spPr>
          <a:xfrm>
            <a:off x="2519772" y="4509120"/>
            <a:ext cx="1368152" cy="151216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AA45A-43CE-4E9F-89EA-1CA3DA1C7810}"/>
              </a:ext>
            </a:extLst>
          </p:cNvPr>
          <p:cNvSpPr txBox="1"/>
          <p:nvPr/>
        </p:nvSpPr>
        <p:spPr>
          <a:xfrm>
            <a:off x="2519045" y="4139788"/>
            <a:ext cx="17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insertboard.jsp</a:t>
            </a:r>
            <a:endParaRPr lang="ko-KR" altLang="en-US" dirty="0"/>
          </a:p>
        </p:txBody>
      </p:sp>
      <p:cxnSp>
        <p:nvCxnSpPr>
          <p:cNvPr id="23" name="꺾인 연결선 22">
            <a:extLst>
              <a:ext uri="{FF2B5EF4-FFF2-40B4-BE49-F238E27FC236}">
                <a16:creationId xmlns:a16="http://schemas.microsoft.com/office/drawing/2014/main" id="{5F870BE6-9F5C-4129-B0FD-3C99BD8F41EA}"/>
              </a:ext>
            </a:extLst>
          </p:cNvPr>
          <p:cNvCxnSpPr>
            <a:stCxn id="20" idx="2"/>
            <a:endCxn id="21" idx="2"/>
          </p:cNvCxnSpPr>
          <p:nvPr/>
        </p:nvCxnSpPr>
        <p:spPr>
          <a:xfrm rot="5400000">
            <a:off x="2051720" y="4113076"/>
            <a:ext cx="1620180" cy="684076"/>
          </a:xfrm>
          <a:prstGeom prst="bentConnector4">
            <a:avLst>
              <a:gd name="adj1" fmla="val 26667"/>
              <a:gd name="adj2" fmla="val 1334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D49553-9B9B-490B-915F-B9A2A6C5D71D}"/>
              </a:ext>
            </a:extLst>
          </p:cNvPr>
          <p:cNvSpPr/>
          <p:nvPr/>
        </p:nvSpPr>
        <p:spPr>
          <a:xfrm>
            <a:off x="2606080" y="4797152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D72B6-E00F-4DEB-A13F-5930812C56AB}"/>
              </a:ext>
            </a:extLst>
          </p:cNvPr>
          <p:cNvSpPr/>
          <p:nvPr/>
        </p:nvSpPr>
        <p:spPr>
          <a:xfrm>
            <a:off x="2606080" y="4916248"/>
            <a:ext cx="1008112" cy="672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3725353-EC76-4A57-AF96-E2E45BD1F0ED}"/>
              </a:ext>
            </a:extLst>
          </p:cNvPr>
          <p:cNvSpPr/>
          <p:nvPr/>
        </p:nvSpPr>
        <p:spPr>
          <a:xfrm>
            <a:off x="2606080" y="5639550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글추가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1C85EB-50D4-4932-8A5A-93E334E05AB7}"/>
              </a:ext>
            </a:extLst>
          </p:cNvPr>
          <p:cNvSpPr/>
          <p:nvPr/>
        </p:nvSpPr>
        <p:spPr>
          <a:xfrm>
            <a:off x="2915816" y="2613514"/>
            <a:ext cx="576064" cy="1126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잘린 사각형 27">
            <a:extLst>
              <a:ext uri="{FF2B5EF4-FFF2-40B4-BE49-F238E27FC236}">
                <a16:creationId xmlns:a16="http://schemas.microsoft.com/office/drawing/2014/main" id="{5375ACB5-2525-45E0-BB8D-548333BDA788}"/>
              </a:ext>
            </a:extLst>
          </p:cNvPr>
          <p:cNvSpPr/>
          <p:nvPr/>
        </p:nvSpPr>
        <p:spPr>
          <a:xfrm>
            <a:off x="4932040" y="2396231"/>
            <a:ext cx="1368152" cy="151216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58C80-0DC9-4A86-9034-30C3D4AE5481}"/>
              </a:ext>
            </a:extLst>
          </p:cNvPr>
          <p:cNvSpPr txBox="1"/>
          <p:nvPr/>
        </p:nvSpPr>
        <p:spPr>
          <a:xfrm>
            <a:off x="4932040" y="2031498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boarddetail.jsp</a:t>
            </a:r>
            <a:endParaRPr lang="ko-KR" altLang="en-US" dirty="0"/>
          </a:p>
        </p:txBody>
      </p:sp>
      <p:cxnSp>
        <p:nvCxnSpPr>
          <p:cNvPr id="30" name="꺾인 연결선 30">
            <a:extLst>
              <a:ext uri="{FF2B5EF4-FFF2-40B4-BE49-F238E27FC236}">
                <a16:creationId xmlns:a16="http://schemas.microsoft.com/office/drawing/2014/main" id="{D6499EDE-9228-4974-8882-9BA00BD28487}"/>
              </a:ext>
            </a:extLst>
          </p:cNvPr>
          <p:cNvCxnSpPr>
            <a:stCxn id="27" idx="3"/>
            <a:endCxn id="28" idx="2"/>
          </p:cNvCxnSpPr>
          <p:nvPr/>
        </p:nvCxnSpPr>
        <p:spPr>
          <a:xfrm>
            <a:off x="3491880" y="2669843"/>
            <a:ext cx="1440160" cy="4824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78C674-450B-4CC0-9CEF-E2B1C6874D12}"/>
              </a:ext>
            </a:extLst>
          </p:cNvPr>
          <p:cNvSpPr/>
          <p:nvPr/>
        </p:nvSpPr>
        <p:spPr>
          <a:xfrm>
            <a:off x="5076056" y="2671365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634558-0576-4591-A1A3-D40F111D24CB}"/>
              </a:ext>
            </a:extLst>
          </p:cNvPr>
          <p:cNvSpPr/>
          <p:nvPr/>
        </p:nvSpPr>
        <p:spPr>
          <a:xfrm>
            <a:off x="5076056" y="2790461"/>
            <a:ext cx="1008112" cy="672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8D8446-12F1-4DA2-BC1A-24F325A8B4D0}"/>
              </a:ext>
            </a:extLst>
          </p:cNvPr>
          <p:cNvSpPr/>
          <p:nvPr/>
        </p:nvSpPr>
        <p:spPr>
          <a:xfrm>
            <a:off x="5148064" y="2911079"/>
            <a:ext cx="864096" cy="41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-------</a:t>
            </a:r>
          </a:p>
          <a:p>
            <a:pPr algn="ctr"/>
            <a:r>
              <a:rPr lang="en-US" altLang="ko-KR" dirty="0"/>
              <a:t>-------</a:t>
            </a:r>
            <a:endParaRPr lang="ko-KR" altLang="en-US" dirty="0"/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FED4B120-6185-43BE-8479-92EE4B3ADA86}"/>
              </a:ext>
            </a:extLst>
          </p:cNvPr>
          <p:cNvSpPr/>
          <p:nvPr/>
        </p:nvSpPr>
        <p:spPr>
          <a:xfrm>
            <a:off x="5050889" y="3573016"/>
            <a:ext cx="496416" cy="203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35" name="모서리가 둥근 직사각형 35">
            <a:extLst>
              <a:ext uri="{FF2B5EF4-FFF2-40B4-BE49-F238E27FC236}">
                <a16:creationId xmlns:a16="http://schemas.microsoft.com/office/drawing/2014/main" id="{C53E01EA-5370-4704-B5EF-84F63406F373}"/>
              </a:ext>
            </a:extLst>
          </p:cNvPr>
          <p:cNvSpPr/>
          <p:nvPr/>
        </p:nvSpPr>
        <p:spPr>
          <a:xfrm>
            <a:off x="5575216" y="3570508"/>
            <a:ext cx="496416" cy="203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36" name="한쪽 모서리가 잘린 사각형 39">
            <a:extLst>
              <a:ext uri="{FF2B5EF4-FFF2-40B4-BE49-F238E27FC236}">
                <a16:creationId xmlns:a16="http://schemas.microsoft.com/office/drawing/2014/main" id="{980128DF-DCC9-418D-A54E-453827B9AA8D}"/>
              </a:ext>
            </a:extLst>
          </p:cNvPr>
          <p:cNvSpPr/>
          <p:nvPr/>
        </p:nvSpPr>
        <p:spPr>
          <a:xfrm>
            <a:off x="4896036" y="4509120"/>
            <a:ext cx="1368152" cy="151216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87C20-139D-4AD3-9FCC-BBAB09225E47}"/>
              </a:ext>
            </a:extLst>
          </p:cNvPr>
          <p:cNvSpPr txBox="1"/>
          <p:nvPr/>
        </p:nvSpPr>
        <p:spPr>
          <a:xfrm>
            <a:off x="4896036" y="4144387"/>
            <a:ext cx="18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boardupdate.jsp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F0FE10-F7E7-4708-8328-74A09A88BE6B}"/>
              </a:ext>
            </a:extLst>
          </p:cNvPr>
          <p:cNvSpPr/>
          <p:nvPr/>
        </p:nvSpPr>
        <p:spPr>
          <a:xfrm>
            <a:off x="5068416" y="4799014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7EC387-7EC7-49D2-8D0D-4214E33EC091}"/>
              </a:ext>
            </a:extLst>
          </p:cNvPr>
          <p:cNvSpPr/>
          <p:nvPr/>
        </p:nvSpPr>
        <p:spPr>
          <a:xfrm>
            <a:off x="5068416" y="4918110"/>
            <a:ext cx="1008112" cy="672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EACBE-EDEF-43E0-A05B-5E528FF449B4}"/>
              </a:ext>
            </a:extLst>
          </p:cNvPr>
          <p:cNvSpPr/>
          <p:nvPr/>
        </p:nvSpPr>
        <p:spPr>
          <a:xfrm>
            <a:off x="5140424" y="5038728"/>
            <a:ext cx="864096" cy="41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-------</a:t>
            </a:r>
          </a:p>
          <a:p>
            <a:pPr algn="ctr"/>
            <a:r>
              <a:rPr lang="en-US" altLang="ko-KR" dirty="0"/>
              <a:t>-------</a:t>
            </a:r>
            <a:endParaRPr lang="ko-KR" altLang="en-US" dirty="0"/>
          </a:p>
        </p:txBody>
      </p:sp>
      <p:sp>
        <p:nvSpPr>
          <p:cNvPr id="41" name="한쪽 모서리가 잘린 사각형 44">
            <a:extLst>
              <a:ext uri="{FF2B5EF4-FFF2-40B4-BE49-F238E27FC236}">
                <a16:creationId xmlns:a16="http://schemas.microsoft.com/office/drawing/2014/main" id="{C79ED76C-85B7-4BF9-A5C1-A8A21237CBAB}"/>
              </a:ext>
            </a:extLst>
          </p:cNvPr>
          <p:cNvSpPr/>
          <p:nvPr/>
        </p:nvSpPr>
        <p:spPr>
          <a:xfrm>
            <a:off x="7164288" y="4455114"/>
            <a:ext cx="1368152" cy="151216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721382-7D79-45EB-A326-14652362657B}"/>
              </a:ext>
            </a:extLst>
          </p:cNvPr>
          <p:cNvSpPr txBox="1"/>
          <p:nvPr/>
        </p:nvSpPr>
        <p:spPr>
          <a:xfrm>
            <a:off x="7164288" y="4090381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boarddelete.jsp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43F626-CC97-4FBF-A007-6997FE002778}"/>
              </a:ext>
            </a:extLst>
          </p:cNvPr>
          <p:cNvSpPr/>
          <p:nvPr/>
        </p:nvSpPr>
        <p:spPr>
          <a:xfrm>
            <a:off x="7336668" y="4745008"/>
            <a:ext cx="1008112" cy="11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4BBE78-C03B-427B-BE16-07AB1EC13802}"/>
              </a:ext>
            </a:extLst>
          </p:cNvPr>
          <p:cNvSpPr/>
          <p:nvPr/>
        </p:nvSpPr>
        <p:spPr>
          <a:xfrm>
            <a:off x="7336668" y="4864104"/>
            <a:ext cx="1008112" cy="672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D5C6BF-F435-4947-80F2-2C30FF4F3DE1}"/>
              </a:ext>
            </a:extLst>
          </p:cNvPr>
          <p:cNvSpPr/>
          <p:nvPr/>
        </p:nvSpPr>
        <p:spPr>
          <a:xfrm>
            <a:off x="7408676" y="4984722"/>
            <a:ext cx="864096" cy="41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-------</a:t>
            </a:r>
          </a:p>
          <a:p>
            <a:pPr algn="ctr"/>
            <a:r>
              <a:rPr lang="en-US" altLang="ko-KR" dirty="0"/>
              <a:t>-------</a:t>
            </a:r>
            <a:endParaRPr lang="ko-KR" altLang="en-US" dirty="0"/>
          </a:p>
        </p:txBody>
      </p:sp>
      <p:cxnSp>
        <p:nvCxnSpPr>
          <p:cNvPr id="46" name="꺾인 연결선 50">
            <a:extLst>
              <a:ext uri="{FF2B5EF4-FFF2-40B4-BE49-F238E27FC236}">
                <a16:creationId xmlns:a16="http://schemas.microsoft.com/office/drawing/2014/main" id="{96BDE724-6D14-432C-8C91-D8F1F8662876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>
            <a:off x="6071632" y="3672139"/>
            <a:ext cx="1092656" cy="6029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52">
            <a:extLst>
              <a:ext uri="{FF2B5EF4-FFF2-40B4-BE49-F238E27FC236}">
                <a16:creationId xmlns:a16="http://schemas.microsoft.com/office/drawing/2014/main" id="{212A90AD-E0AA-4D3F-8CC3-E2A838ABB7B2}"/>
              </a:ext>
            </a:extLst>
          </p:cNvPr>
          <p:cNvCxnSpPr>
            <a:stCxn id="42" idx="0"/>
            <a:endCxn id="12" idx="0"/>
          </p:cNvCxnSpPr>
          <p:nvPr/>
        </p:nvCxnSpPr>
        <p:spPr>
          <a:xfrm rot="16200000" flipV="1">
            <a:off x="4567199" y="601283"/>
            <a:ext cx="2193513" cy="4784683"/>
          </a:xfrm>
          <a:prstGeom prst="bentConnector3">
            <a:avLst>
              <a:gd name="adj1" fmla="val 1104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53">
            <a:extLst>
              <a:ext uri="{FF2B5EF4-FFF2-40B4-BE49-F238E27FC236}">
                <a16:creationId xmlns:a16="http://schemas.microsoft.com/office/drawing/2014/main" id="{22A5DD0E-1AD0-416C-B25F-B376F363FE15}"/>
              </a:ext>
            </a:extLst>
          </p:cNvPr>
          <p:cNvSpPr/>
          <p:nvPr/>
        </p:nvSpPr>
        <p:spPr>
          <a:xfrm>
            <a:off x="5068416" y="5656690"/>
            <a:ext cx="360040" cy="200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cxnSp>
        <p:nvCxnSpPr>
          <p:cNvPr id="49" name="꺾인 연결선 8">
            <a:extLst>
              <a:ext uri="{FF2B5EF4-FFF2-40B4-BE49-F238E27FC236}">
                <a16:creationId xmlns:a16="http://schemas.microsoft.com/office/drawing/2014/main" id="{D173BA94-7534-4092-AD77-3A4032629C67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>
            <a:off x="4353104" y="4319210"/>
            <a:ext cx="1488927" cy="403061"/>
          </a:xfrm>
          <a:prstGeom prst="bentConnector4">
            <a:avLst>
              <a:gd name="adj1" fmla="val 24610"/>
              <a:gd name="adj2" fmla="val 1567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6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30FF6-DCB6-4CDB-9AF1-0EA34E326D90}"/>
              </a:ext>
            </a:extLst>
          </p:cNvPr>
          <p:cNvSpPr txBox="1"/>
          <p:nvPr/>
        </p:nvSpPr>
        <p:spPr>
          <a:xfrm>
            <a:off x="323528" y="332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기본게시판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D830D-58BA-4033-B50C-C74776BE3280}"/>
              </a:ext>
            </a:extLst>
          </p:cNvPr>
          <p:cNvSpPr txBox="1"/>
          <p:nvPr/>
        </p:nvSpPr>
        <p:spPr>
          <a:xfrm>
            <a:off x="539552" y="1268760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ko-KR" altLang="en-US" sz="2800" dirty="0"/>
              <a:t>화면 설계</a:t>
            </a:r>
            <a:endParaRPr lang="en-US" altLang="ko-KR" sz="2800" dirty="0"/>
          </a:p>
        </p:txBody>
      </p:sp>
      <p:sp>
        <p:nvSpPr>
          <p:cNvPr id="50" name="한쪽 모서리가 잘린 사각형 1">
            <a:extLst>
              <a:ext uri="{FF2B5EF4-FFF2-40B4-BE49-F238E27FC236}">
                <a16:creationId xmlns:a16="http://schemas.microsoft.com/office/drawing/2014/main" id="{43F172AB-3082-472A-B490-F8F34E7F4986}"/>
              </a:ext>
            </a:extLst>
          </p:cNvPr>
          <p:cNvSpPr/>
          <p:nvPr/>
        </p:nvSpPr>
        <p:spPr>
          <a:xfrm>
            <a:off x="2549417" y="2483826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Index.jsp</a:t>
            </a:r>
            <a:endParaRPr lang="ko-KR" altLang="en-US" sz="1200" dirty="0"/>
          </a:p>
        </p:txBody>
      </p:sp>
      <p:sp>
        <p:nvSpPr>
          <p:cNvPr id="51" name="모서리가 둥근 직사각형 4">
            <a:extLst>
              <a:ext uri="{FF2B5EF4-FFF2-40B4-BE49-F238E27FC236}">
                <a16:creationId xmlns:a16="http://schemas.microsoft.com/office/drawing/2014/main" id="{425CB881-135F-494A-B227-BD1365D79E9F}"/>
              </a:ext>
            </a:extLst>
          </p:cNvPr>
          <p:cNvSpPr/>
          <p:nvPr/>
        </p:nvSpPr>
        <p:spPr>
          <a:xfrm>
            <a:off x="2621425" y="2617017"/>
            <a:ext cx="79208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글목록</a:t>
            </a:r>
            <a:endParaRPr lang="ko-KR" altLang="en-US" sz="1100" dirty="0"/>
          </a:p>
        </p:txBody>
      </p:sp>
      <p:sp>
        <p:nvSpPr>
          <p:cNvPr id="52" name="한쪽 모서리가 잘린 사각형 6">
            <a:extLst>
              <a:ext uri="{FF2B5EF4-FFF2-40B4-BE49-F238E27FC236}">
                <a16:creationId xmlns:a16="http://schemas.microsoft.com/office/drawing/2014/main" id="{15F39E8A-B1FB-4A90-B274-83154ED4CD89}"/>
              </a:ext>
            </a:extLst>
          </p:cNvPr>
          <p:cNvSpPr/>
          <p:nvPr/>
        </p:nvSpPr>
        <p:spPr>
          <a:xfrm>
            <a:off x="4565641" y="2470506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boardlist.jsp</a:t>
            </a:r>
            <a:endParaRPr lang="ko-KR" altLang="en-US" sz="1200" dirty="0"/>
          </a:p>
        </p:txBody>
      </p:sp>
      <p:cxnSp>
        <p:nvCxnSpPr>
          <p:cNvPr id="53" name="꺾인 연결선 8">
            <a:extLst>
              <a:ext uri="{FF2B5EF4-FFF2-40B4-BE49-F238E27FC236}">
                <a16:creationId xmlns:a16="http://schemas.microsoft.com/office/drawing/2014/main" id="{BB47D6AD-B7CD-4909-A6F7-FF4838649780}"/>
              </a:ext>
            </a:extLst>
          </p:cNvPr>
          <p:cNvCxnSpPr>
            <a:stCxn id="51" idx="3"/>
            <a:endCxn id="52" idx="2"/>
          </p:cNvCxnSpPr>
          <p:nvPr/>
        </p:nvCxnSpPr>
        <p:spPr>
          <a:xfrm>
            <a:off x="3413513" y="2761033"/>
            <a:ext cx="1152128" cy="2495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9">
            <a:extLst>
              <a:ext uri="{FF2B5EF4-FFF2-40B4-BE49-F238E27FC236}">
                <a16:creationId xmlns:a16="http://schemas.microsoft.com/office/drawing/2014/main" id="{A996B2AA-F609-495F-B498-F10C5CA8E757}"/>
              </a:ext>
            </a:extLst>
          </p:cNvPr>
          <p:cNvSpPr/>
          <p:nvPr/>
        </p:nvSpPr>
        <p:spPr>
          <a:xfrm>
            <a:off x="4582955" y="3242986"/>
            <a:ext cx="79208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제목</a:t>
            </a:r>
            <a:endParaRPr lang="ko-KR" altLang="en-US" sz="1100" dirty="0"/>
          </a:p>
        </p:txBody>
      </p:sp>
      <p:sp>
        <p:nvSpPr>
          <p:cNvPr id="55" name="한쪽 모서리가 잘린 사각형 10">
            <a:extLst>
              <a:ext uri="{FF2B5EF4-FFF2-40B4-BE49-F238E27FC236}">
                <a16:creationId xmlns:a16="http://schemas.microsoft.com/office/drawing/2014/main" id="{414C0E92-97E1-4FE0-AB14-B5FECFB4247B}"/>
              </a:ext>
            </a:extLst>
          </p:cNvPr>
          <p:cNvSpPr/>
          <p:nvPr/>
        </p:nvSpPr>
        <p:spPr>
          <a:xfrm>
            <a:off x="6365841" y="2470506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boarddetail.jsp</a:t>
            </a:r>
            <a:endParaRPr lang="ko-KR" altLang="en-US" sz="1200" dirty="0"/>
          </a:p>
        </p:txBody>
      </p:sp>
      <p:cxnSp>
        <p:nvCxnSpPr>
          <p:cNvPr id="56" name="꺾인 연결선 12">
            <a:extLst>
              <a:ext uri="{FF2B5EF4-FFF2-40B4-BE49-F238E27FC236}">
                <a16:creationId xmlns:a16="http://schemas.microsoft.com/office/drawing/2014/main" id="{FB2600E5-9C1B-408F-B5D6-FEB05E61A43A}"/>
              </a:ext>
            </a:extLst>
          </p:cNvPr>
          <p:cNvCxnSpPr>
            <a:stCxn id="54" idx="3"/>
            <a:endCxn id="55" idx="2"/>
          </p:cNvCxnSpPr>
          <p:nvPr/>
        </p:nvCxnSpPr>
        <p:spPr>
          <a:xfrm flipV="1">
            <a:off x="5375043" y="3010566"/>
            <a:ext cx="990798" cy="3764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13">
            <a:extLst>
              <a:ext uri="{FF2B5EF4-FFF2-40B4-BE49-F238E27FC236}">
                <a16:creationId xmlns:a16="http://schemas.microsoft.com/office/drawing/2014/main" id="{3EB9E61D-515C-45E0-9835-68A1430FC725}"/>
              </a:ext>
            </a:extLst>
          </p:cNvPr>
          <p:cNvSpPr/>
          <p:nvPr/>
        </p:nvSpPr>
        <p:spPr>
          <a:xfrm>
            <a:off x="6380377" y="3262594"/>
            <a:ext cx="56152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수정</a:t>
            </a:r>
            <a:endParaRPr lang="ko-KR" altLang="en-US" sz="1100" dirty="0"/>
          </a:p>
        </p:txBody>
      </p:sp>
      <p:sp>
        <p:nvSpPr>
          <p:cNvPr id="58" name="모서리가 둥근 직사각형 14">
            <a:extLst>
              <a:ext uri="{FF2B5EF4-FFF2-40B4-BE49-F238E27FC236}">
                <a16:creationId xmlns:a16="http://schemas.microsoft.com/office/drawing/2014/main" id="{F2E9C05C-2633-49A1-BA21-E72B74C0728A}"/>
              </a:ext>
            </a:extLst>
          </p:cNvPr>
          <p:cNvSpPr/>
          <p:nvPr/>
        </p:nvSpPr>
        <p:spPr>
          <a:xfrm>
            <a:off x="6941905" y="3263462"/>
            <a:ext cx="56152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sp>
        <p:nvSpPr>
          <p:cNvPr id="59" name="한쪽 모서리가 잘린 사각형 15">
            <a:extLst>
              <a:ext uri="{FF2B5EF4-FFF2-40B4-BE49-F238E27FC236}">
                <a16:creationId xmlns:a16="http://schemas.microsoft.com/office/drawing/2014/main" id="{AD0F760E-EAF7-4A3B-A174-472FEB300E4F}"/>
              </a:ext>
            </a:extLst>
          </p:cNvPr>
          <p:cNvSpPr/>
          <p:nvPr/>
        </p:nvSpPr>
        <p:spPr>
          <a:xfrm>
            <a:off x="8166041" y="2483826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boardupdate.jsp</a:t>
            </a:r>
            <a:endParaRPr lang="ko-KR" altLang="en-US" sz="1200" dirty="0"/>
          </a:p>
        </p:txBody>
      </p:sp>
      <p:sp>
        <p:nvSpPr>
          <p:cNvPr id="60" name="한쪽 모서리가 잘린 사각형 16">
            <a:extLst>
              <a:ext uri="{FF2B5EF4-FFF2-40B4-BE49-F238E27FC236}">
                <a16:creationId xmlns:a16="http://schemas.microsoft.com/office/drawing/2014/main" id="{C44EE8BA-2C87-4456-B987-40E37198D605}"/>
              </a:ext>
            </a:extLst>
          </p:cNvPr>
          <p:cNvSpPr/>
          <p:nvPr/>
        </p:nvSpPr>
        <p:spPr>
          <a:xfrm>
            <a:off x="6473853" y="4342714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boarddelete.jsp</a:t>
            </a:r>
            <a:endParaRPr lang="ko-KR" altLang="en-US" sz="1200" dirty="0"/>
          </a:p>
        </p:txBody>
      </p:sp>
      <p:cxnSp>
        <p:nvCxnSpPr>
          <p:cNvPr id="61" name="꺾인 연결선 18">
            <a:extLst>
              <a:ext uri="{FF2B5EF4-FFF2-40B4-BE49-F238E27FC236}">
                <a16:creationId xmlns:a16="http://schemas.microsoft.com/office/drawing/2014/main" id="{E95CF137-A405-4C9C-ABFA-97CF0409508D}"/>
              </a:ext>
            </a:extLst>
          </p:cNvPr>
          <p:cNvCxnSpPr>
            <a:stCxn id="57" idx="2"/>
            <a:endCxn id="59" idx="1"/>
          </p:cNvCxnSpPr>
          <p:nvPr/>
        </p:nvCxnSpPr>
        <p:spPr>
          <a:xfrm rot="16200000" flipH="1">
            <a:off x="7640957" y="2570810"/>
            <a:ext cx="13320" cy="1972952"/>
          </a:xfrm>
          <a:prstGeom prst="bentConnector3">
            <a:avLst>
              <a:gd name="adj1" fmla="val 18162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20">
            <a:extLst>
              <a:ext uri="{FF2B5EF4-FFF2-40B4-BE49-F238E27FC236}">
                <a16:creationId xmlns:a16="http://schemas.microsoft.com/office/drawing/2014/main" id="{4B056750-0153-406A-8349-51094306A745}"/>
              </a:ext>
            </a:extLst>
          </p:cNvPr>
          <p:cNvCxnSpPr>
            <a:stCxn id="58" idx="2"/>
            <a:endCxn id="60" idx="3"/>
          </p:cNvCxnSpPr>
          <p:nvPr/>
        </p:nvCxnSpPr>
        <p:spPr>
          <a:xfrm rot="5400000">
            <a:off x="6686677" y="3806722"/>
            <a:ext cx="791220" cy="2807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22">
            <a:extLst>
              <a:ext uri="{FF2B5EF4-FFF2-40B4-BE49-F238E27FC236}">
                <a16:creationId xmlns:a16="http://schemas.microsoft.com/office/drawing/2014/main" id="{386A3727-F730-4CA6-A4BF-DC65B35509CE}"/>
              </a:ext>
            </a:extLst>
          </p:cNvPr>
          <p:cNvCxnSpPr>
            <a:stCxn id="60" idx="2"/>
            <a:endCxn id="52" idx="1"/>
          </p:cNvCxnSpPr>
          <p:nvPr/>
        </p:nvCxnSpPr>
        <p:spPr>
          <a:xfrm rot="10800000">
            <a:off x="5033693" y="3550626"/>
            <a:ext cx="1440160" cy="13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65C08E6B-0618-4AF3-8509-5BFF3B9EA13B}"/>
              </a:ext>
            </a:extLst>
          </p:cNvPr>
          <p:cNvSpPr/>
          <p:nvPr/>
        </p:nvSpPr>
        <p:spPr>
          <a:xfrm>
            <a:off x="8185339" y="3294716"/>
            <a:ext cx="56152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수정완료</a:t>
            </a:r>
            <a:endParaRPr lang="ko-KR" altLang="en-US" sz="1100" dirty="0"/>
          </a:p>
        </p:txBody>
      </p:sp>
      <p:cxnSp>
        <p:nvCxnSpPr>
          <p:cNvPr id="65" name="꺾인 연결선 25">
            <a:extLst>
              <a:ext uri="{FF2B5EF4-FFF2-40B4-BE49-F238E27FC236}">
                <a16:creationId xmlns:a16="http://schemas.microsoft.com/office/drawing/2014/main" id="{F0039B50-BE94-4411-9E54-74117FA0616C}"/>
              </a:ext>
            </a:extLst>
          </p:cNvPr>
          <p:cNvCxnSpPr>
            <a:stCxn id="59" idx="3"/>
            <a:endCxn id="55" idx="3"/>
          </p:cNvCxnSpPr>
          <p:nvPr/>
        </p:nvCxnSpPr>
        <p:spPr>
          <a:xfrm rot="16200000" flipV="1">
            <a:off x="7727333" y="1577066"/>
            <a:ext cx="13320" cy="1800200"/>
          </a:xfrm>
          <a:prstGeom prst="bentConnector3">
            <a:avLst>
              <a:gd name="adj1" fmla="val 18162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26">
            <a:extLst>
              <a:ext uri="{FF2B5EF4-FFF2-40B4-BE49-F238E27FC236}">
                <a16:creationId xmlns:a16="http://schemas.microsoft.com/office/drawing/2014/main" id="{11AB67D6-4911-4301-8F53-925BF8B3375D}"/>
              </a:ext>
            </a:extLst>
          </p:cNvPr>
          <p:cNvSpPr/>
          <p:nvPr/>
        </p:nvSpPr>
        <p:spPr>
          <a:xfrm>
            <a:off x="4599227" y="2483826"/>
            <a:ext cx="79208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글쓰기</a:t>
            </a:r>
          </a:p>
        </p:txBody>
      </p:sp>
      <p:sp>
        <p:nvSpPr>
          <p:cNvPr id="67" name="한쪽 모서리가 잘린 사각형 27">
            <a:extLst>
              <a:ext uri="{FF2B5EF4-FFF2-40B4-BE49-F238E27FC236}">
                <a16:creationId xmlns:a16="http://schemas.microsoft.com/office/drawing/2014/main" id="{9FDA40A1-9FDD-424D-BAA6-76E1D71C4F98}"/>
              </a:ext>
            </a:extLst>
          </p:cNvPr>
          <p:cNvSpPr/>
          <p:nvPr/>
        </p:nvSpPr>
        <p:spPr>
          <a:xfrm>
            <a:off x="3177095" y="4216700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Boardwrite.jsp</a:t>
            </a:r>
            <a:endParaRPr lang="ko-KR" altLang="en-US" sz="1200" dirty="0"/>
          </a:p>
        </p:txBody>
      </p:sp>
      <p:cxnSp>
        <p:nvCxnSpPr>
          <p:cNvPr id="68" name="꺾인 연결선 29">
            <a:extLst>
              <a:ext uri="{FF2B5EF4-FFF2-40B4-BE49-F238E27FC236}">
                <a16:creationId xmlns:a16="http://schemas.microsoft.com/office/drawing/2014/main" id="{6C814EB0-11BA-4F23-A69F-AFE53EF03B20}"/>
              </a:ext>
            </a:extLst>
          </p:cNvPr>
          <p:cNvCxnSpPr>
            <a:stCxn id="66" idx="1"/>
            <a:endCxn id="67" idx="3"/>
          </p:cNvCxnSpPr>
          <p:nvPr/>
        </p:nvCxnSpPr>
        <p:spPr>
          <a:xfrm rot="10800000" flipV="1">
            <a:off x="3645147" y="2627842"/>
            <a:ext cx="954080" cy="1588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30">
            <a:extLst>
              <a:ext uri="{FF2B5EF4-FFF2-40B4-BE49-F238E27FC236}">
                <a16:creationId xmlns:a16="http://schemas.microsoft.com/office/drawing/2014/main" id="{B002E13B-8AE3-4676-AD56-C58607C27EAF}"/>
              </a:ext>
            </a:extLst>
          </p:cNvPr>
          <p:cNvSpPr/>
          <p:nvPr/>
        </p:nvSpPr>
        <p:spPr>
          <a:xfrm>
            <a:off x="3243423" y="5008788"/>
            <a:ext cx="79208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글쓰기완료</a:t>
            </a:r>
          </a:p>
        </p:txBody>
      </p:sp>
      <p:cxnSp>
        <p:nvCxnSpPr>
          <p:cNvPr id="70" name="꺾인 연결선 32">
            <a:extLst>
              <a:ext uri="{FF2B5EF4-FFF2-40B4-BE49-F238E27FC236}">
                <a16:creationId xmlns:a16="http://schemas.microsoft.com/office/drawing/2014/main" id="{F367123E-F8C6-4EC0-84AB-AD752F5173F8}"/>
              </a:ext>
            </a:extLst>
          </p:cNvPr>
          <p:cNvCxnSpPr>
            <a:stCxn id="67" idx="0"/>
            <a:endCxn id="71" idx="2"/>
          </p:cNvCxnSpPr>
          <p:nvPr/>
        </p:nvCxnSpPr>
        <p:spPr>
          <a:xfrm>
            <a:off x="4113199" y="4756760"/>
            <a:ext cx="378366" cy="8460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한쪽 모서리가 잘린 사각형 33">
            <a:extLst>
              <a:ext uri="{FF2B5EF4-FFF2-40B4-BE49-F238E27FC236}">
                <a16:creationId xmlns:a16="http://schemas.microsoft.com/office/drawing/2014/main" id="{B6E0947A-F8E7-4BF8-B2EE-7982B385D37E}"/>
              </a:ext>
            </a:extLst>
          </p:cNvPr>
          <p:cNvSpPr/>
          <p:nvPr/>
        </p:nvSpPr>
        <p:spPr>
          <a:xfrm>
            <a:off x="4491565" y="5062794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Boardwrite_after.jsp</a:t>
            </a:r>
            <a:endParaRPr lang="ko-KR" altLang="en-US" sz="1200" dirty="0"/>
          </a:p>
        </p:txBody>
      </p:sp>
      <p:cxnSp>
        <p:nvCxnSpPr>
          <p:cNvPr id="72" name="꺾인 연결선 39">
            <a:extLst>
              <a:ext uri="{FF2B5EF4-FFF2-40B4-BE49-F238E27FC236}">
                <a16:creationId xmlns:a16="http://schemas.microsoft.com/office/drawing/2014/main" id="{AB253DD8-BD9E-4D75-9092-4290C1617AE2}"/>
              </a:ext>
            </a:extLst>
          </p:cNvPr>
          <p:cNvCxnSpPr>
            <a:stCxn id="71" idx="3"/>
          </p:cNvCxnSpPr>
          <p:nvPr/>
        </p:nvCxnSpPr>
        <p:spPr>
          <a:xfrm rot="16200000" flipV="1">
            <a:off x="4026668" y="4129845"/>
            <a:ext cx="1505509" cy="3603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한쪽 모서리가 잘린 사각형 40">
            <a:extLst>
              <a:ext uri="{FF2B5EF4-FFF2-40B4-BE49-F238E27FC236}">
                <a16:creationId xmlns:a16="http://schemas.microsoft.com/office/drawing/2014/main" id="{F7EA2643-4A06-46C6-914E-05C49C68873A}"/>
              </a:ext>
            </a:extLst>
          </p:cNvPr>
          <p:cNvSpPr/>
          <p:nvPr/>
        </p:nvSpPr>
        <p:spPr>
          <a:xfrm>
            <a:off x="7301945" y="1626141"/>
            <a:ext cx="752252" cy="8443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Boardupdate_after.jsp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316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30FF6-DCB6-4CDB-9AF1-0EA34E326D90}"/>
              </a:ext>
            </a:extLst>
          </p:cNvPr>
          <p:cNvSpPr txBox="1"/>
          <p:nvPr/>
        </p:nvSpPr>
        <p:spPr>
          <a:xfrm>
            <a:off x="323528" y="3326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기본게시판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D830D-58BA-4033-B50C-C74776BE3280}"/>
              </a:ext>
            </a:extLst>
          </p:cNvPr>
          <p:cNvSpPr txBox="1"/>
          <p:nvPr/>
        </p:nvSpPr>
        <p:spPr>
          <a:xfrm>
            <a:off x="539552" y="1268760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ko-KR" altLang="en-US" sz="2800" dirty="0"/>
              <a:t>화면 설계</a:t>
            </a:r>
            <a:endParaRPr lang="en-US" altLang="ko-KR" sz="2800" dirty="0"/>
          </a:p>
        </p:txBody>
      </p:sp>
      <p:sp>
        <p:nvSpPr>
          <p:cNvPr id="50" name="한쪽 모서리가 잘린 사각형 1">
            <a:extLst>
              <a:ext uri="{FF2B5EF4-FFF2-40B4-BE49-F238E27FC236}">
                <a16:creationId xmlns:a16="http://schemas.microsoft.com/office/drawing/2014/main" id="{43F172AB-3082-472A-B490-F8F34E7F4986}"/>
              </a:ext>
            </a:extLst>
          </p:cNvPr>
          <p:cNvSpPr/>
          <p:nvPr/>
        </p:nvSpPr>
        <p:spPr>
          <a:xfrm>
            <a:off x="2549417" y="2483826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Index.jsp</a:t>
            </a:r>
            <a:endParaRPr lang="ko-KR" altLang="en-US" sz="1200" dirty="0"/>
          </a:p>
        </p:txBody>
      </p:sp>
      <p:sp>
        <p:nvSpPr>
          <p:cNvPr id="51" name="모서리가 둥근 직사각형 4">
            <a:extLst>
              <a:ext uri="{FF2B5EF4-FFF2-40B4-BE49-F238E27FC236}">
                <a16:creationId xmlns:a16="http://schemas.microsoft.com/office/drawing/2014/main" id="{425CB881-135F-494A-B227-BD1365D79E9F}"/>
              </a:ext>
            </a:extLst>
          </p:cNvPr>
          <p:cNvSpPr/>
          <p:nvPr/>
        </p:nvSpPr>
        <p:spPr>
          <a:xfrm>
            <a:off x="2621425" y="2617017"/>
            <a:ext cx="79208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글목록</a:t>
            </a:r>
            <a:endParaRPr lang="ko-KR" altLang="en-US" sz="1100" dirty="0"/>
          </a:p>
        </p:txBody>
      </p:sp>
      <p:sp>
        <p:nvSpPr>
          <p:cNvPr id="52" name="한쪽 모서리가 잘린 사각형 6">
            <a:extLst>
              <a:ext uri="{FF2B5EF4-FFF2-40B4-BE49-F238E27FC236}">
                <a16:creationId xmlns:a16="http://schemas.microsoft.com/office/drawing/2014/main" id="{15F39E8A-B1FB-4A90-B274-83154ED4CD89}"/>
              </a:ext>
            </a:extLst>
          </p:cNvPr>
          <p:cNvSpPr/>
          <p:nvPr/>
        </p:nvSpPr>
        <p:spPr>
          <a:xfrm>
            <a:off x="4565641" y="2470506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boardlist.jsp</a:t>
            </a:r>
            <a:endParaRPr lang="ko-KR" altLang="en-US" sz="1200" dirty="0"/>
          </a:p>
        </p:txBody>
      </p:sp>
      <p:cxnSp>
        <p:nvCxnSpPr>
          <p:cNvPr id="53" name="꺾인 연결선 8">
            <a:extLst>
              <a:ext uri="{FF2B5EF4-FFF2-40B4-BE49-F238E27FC236}">
                <a16:creationId xmlns:a16="http://schemas.microsoft.com/office/drawing/2014/main" id="{BB47D6AD-B7CD-4909-A6F7-FF4838649780}"/>
              </a:ext>
            </a:extLst>
          </p:cNvPr>
          <p:cNvCxnSpPr>
            <a:stCxn id="51" idx="3"/>
            <a:endCxn id="52" idx="2"/>
          </p:cNvCxnSpPr>
          <p:nvPr/>
        </p:nvCxnSpPr>
        <p:spPr>
          <a:xfrm>
            <a:off x="3413513" y="2761033"/>
            <a:ext cx="1152128" cy="2495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9">
            <a:extLst>
              <a:ext uri="{FF2B5EF4-FFF2-40B4-BE49-F238E27FC236}">
                <a16:creationId xmlns:a16="http://schemas.microsoft.com/office/drawing/2014/main" id="{A996B2AA-F609-495F-B498-F10C5CA8E757}"/>
              </a:ext>
            </a:extLst>
          </p:cNvPr>
          <p:cNvSpPr/>
          <p:nvPr/>
        </p:nvSpPr>
        <p:spPr>
          <a:xfrm>
            <a:off x="4582955" y="3242986"/>
            <a:ext cx="79208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제목</a:t>
            </a:r>
            <a:endParaRPr lang="ko-KR" altLang="en-US" sz="1100" dirty="0"/>
          </a:p>
        </p:txBody>
      </p:sp>
      <p:sp>
        <p:nvSpPr>
          <p:cNvPr id="55" name="한쪽 모서리가 잘린 사각형 10">
            <a:extLst>
              <a:ext uri="{FF2B5EF4-FFF2-40B4-BE49-F238E27FC236}">
                <a16:creationId xmlns:a16="http://schemas.microsoft.com/office/drawing/2014/main" id="{414C0E92-97E1-4FE0-AB14-B5FECFB4247B}"/>
              </a:ext>
            </a:extLst>
          </p:cNvPr>
          <p:cNvSpPr/>
          <p:nvPr/>
        </p:nvSpPr>
        <p:spPr>
          <a:xfrm>
            <a:off x="6365841" y="2470506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boarddetail.jsp</a:t>
            </a:r>
            <a:endParaRPr lang="ko-KR" altLang="en-US" sz="1200" dirty="0"/>
          </a:p>
        </p:txBody>
      </p:sp>
      <p:cxnSp>
        <p:nvCxnSpPr>
          <p:cNvPr id="56" name="꺾인 연결선 12">
            <a:extLst>
              <a:ext uri="{FF2B5EF4-FFF2-40B4-BE49-F238E27FC236}">
                <a16:creationId xmlns:a16="http://schemas.microsoft.com/office/drawing/2014/main" id="{FB2600E5-9C1B-408F-B5D6-FEB05E61A43A}"/>
              </a:ext>
            </a:extLst>
          </p:cNvPr>
          <p:cNvCxnSpPr>
            <a:stCxn id="54" idx="3"/>
            <a:endCxn id="55" idx="2"/>
          </p:cNvCxnSpPr>
          <p:nvPr/>
        </p:nvCxnSpPr>
        <p:spPr>
          <a:xfrm flipV="1">
            <a:off x="5375043" y="3010566"/>
            <a:ext cx="990798" cy="3764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13">
            <a:extLst>
              <a:ext uri="{FF2B5EF4-FFF2-40B4-BE49-F238E27FC236}">
                <a16:creationId xmlns:a16="http://schemas.microsoft.com/office/drawing/2014/main" id="{3EB9E61D-515C-45E0-9835-68A1430FC725}"/>
              </a:ext>
            </a:extLst>
          </p:cNvPr>
          <p:cNvSpPr/>
          <p:nvPr/>
        </p:nvSpPr>
        <p:spPr>
          <a:xfrm>
            <a:off x="6380377" y="3262594"/>
            <a:ext cx="56152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수정</a:t>
            </a:r>
            <a:endParaRPr lang="ko-KR" altLang="en-US" sz="1100" dirty="0"/>
          </a:p>
        </p:txBody>
      </p:sp>
      <p:sp>
        <p:nvSpPr>
          <p:cNvPr id="58" name="모서리가 둥근 직사각형 14">
            <a:extLst>
              <a:ext uri="{FF2B5EF4-FFF2-40B4-BE49-F238E27FC236}">
                <a16:creationId xmlns:a16="http://schemas.microsoft.com/office/drawing/2014/main" id="{F2E9C05C-2633-49A1-BA21-E72B74C0728A}"/>
              </a:ext>
            </a:extLst>
          </p:cNvPr>
          <p:cNvSpPr/>
          <p:nvPr/>
        </p:nvSpPr>
        <p:spPr>
          <a:xfrm>
            <a:off x="6941905" y="3263462"/>
            <a:ext cx="56152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sp>
        <p:nvSpPr>
          <p:cNvPr id="59" name="한쪽 모서리가 잘린 사각형 15">
            <a:extLst>
              <a:ext uri="{FF2B5EF4-FFF2-40B4-BE49-F238E27FC236}">
                <a16:creationId xmlns:a16="http://schemas.microsoft.com/office/drawing/2014/main" id="{AD0F760E-EAF7-4A3B-A174-472FEB300E4F}"/>
              </a:ext>
            </a:extLst>
          </p:cNvPr>
          <p:cNvSpPr/>
          <p:nvPr/>
        </p:nvSpPr>
        <p:spPr>
          <a:xfrm>
            <a:off x="8166041" y="2483826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boardupdate.jsp</a:t>
            </a:r>
            <a:endParaRPr lang="ko-KR" altLang="en-US" sz="1200" dirty="0"/>
          </a:p>
        </p:txBody>
      </p:sp>
      <p:sp>
        <p:nvSpPr>
          <p:cNvPr id="60" name="한쪽 모서리가 잘린 사각형 16">
            <a:extLst>
              <a:ext uri="{FF2B5EF4-FFF2-40B4-BE49-F238E27FC236}">
                <a16:creationId xmlns:a16="http://schemas.microsoft.com/office/drawing/2014/main" id="{C44EE8BA-2C87-4456-B987-40E37198D605}"/>
              </a:ext>
            </a:extLst>
          </p:cNvPr>
          <p:cNvSpPr/>
          <p:nvPr/>
        </p:nvSpPr>
        <p:spPr>
          <a:xfrm>
            <a:off x="6473853" y="4342714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boarddelete.jsp</a:t>
            </a:r>
            <a:endParaRPr lang="ko-KR" altLang="en-US" sz="1200" dirty="0"/>
          </a:p>
        </p:txBody>
      </p:sp>
      <p:cxnSp>
        <p:nvCxnSpPr>
          <p:cNvPr id="61" name="꺾인 연결선 18">
            <a:extLst>
              <a:ext uri="{FF2B5EF4-FFF2-40B4-BE49-F238E27FC236}">
                <a16:creationId xmlns:a16="http://schemas.microsoft.com/office/drawing/2014/main" id="{E95CF137-A405-4C9C-ABFA-97CF0409508D}"/>
              </a:ext>
            </a:extLst>
          </p:cNvPr>
          <p:cNvCxnSpPr>
            <a:stCxn id="57" idx="2"/>
            <a:endCxn id="59" idx="1"/>
          </p:cNvCxnSpPr>
          <p:nvPr/>
        </p:nvCxnSpPr>
        <p:spPr>
          <a:xfrm rot="16200000" flipH="1">
            <a:off x="7640957" y="2570810"/>
            <a:ext cx="13320" cy="1972952"/>
          </a:xfrm>
          <a:prstGeom prst="bentConnector3">
            <a:avLst>
              <a:gd name="adj1" fmla="val 18162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20">
            <a:extLst>
              <a:ext uri="{FF2B5EF4-FFF2-40B4-BE49-F238E27FC236}">
                <a16:creationId xmlns:a16="http://schemas.microsoft.com/office/drawing/2014/main" id="{4B056750-0153-406A-8349-51094306A745}"/>
              </a:ext>
            </a:extLst>
          </p:cNvPr>
          <p:cNvCxnSpPr>
            <a:stCxn id="58" idx="2"/>
            <a:endCxn id="60" idx="3"/>
          </p:cNvCxnSpPr>
          <p:nvPr/>
        </p:nvCxnSpPr>
        <p:spPr>
          <a:xfrm rot="5400000">
            <a:off x="6686677" y="3806722"/>
            <a:ext cx="791220" cy="2807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22">
            <a:extLst>
              <a:ext uri="{FF2B5EF4-FFF2-40B4-BE49-F238E27FC236}">
                <a16:creationId xmlns:a16="http://schemas.microsoft.com/office/drawing/2014/main" id="{386A3727-F730-4CA6-A4BF-DC65B35509CE}"/>
              </a:ext>
            </a:extLst>
          </p:cNvPr>
          <p:cNvCxnSpPr>
            <a:stCxn id="60" idx="2"/>
            <a:endCxn id="52" idx="1"/>
          </p:cNvCxnSpPr>
          <p:nvPr/>
        </p:nvCxnSpPr>
        <p:spPr>
          <a:xfrm rot="10800000">
            <a:off x="5033693" y="3550626"/>
            <a:ext cx="1440160" cy="13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65C08E6B-0618-4AF3-8509-5BFF3B9EA13B}"/>
              </a:ext>
            </a:extLst>
          </p:cNvPr>
          <p:cNvSpPr/>
          <p:nvPr/>
        </p:nvSpPr>
        <p:spPr>
          <a:xfrm>
            <a:off x="8185339" y="3294716"/>
            <a:ext cx="56152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수정완료</a:t>
            </a:r>
            <a:endParaRPr lang="ko-KR" altLang="en-US" sz="1100" dirty="0"/>
          </a:p>
        </p:txBody>
      </p:sp>
      <p:cxnSp>
        <p:nvCxnSpPr>
          <p:cNvPr id="65" name="꺾인 연결선 25">
            <a:extLst>
              <a:ext uri="{FF2B5EF4-FFF2-40B4-BE49-F238E27FC236}">
                <a16:creationId xmlns:a16="http://schemas.microsoft.com/office/drawing/2014/main" id="{F0039B50-BE94-4411-9E54-74117FA0616C}"/>
              </a:ext>
            </a:extLst>
          </p:cNvPr>
          <p:cNvCxnSpPr>
            <a:stCxn id="59" idx="3"/>
            <a:endCxn id="55" idx="3"/>
          </p:cNvCxnSpPr>
          <p:nvPr/>
        </p:nvCxnSpPr>
        <p:spPr>
          <a:xfrm rot="16200000" flipV="1">
            <a:off x="7727333" y="1577066"/>
            <a:ext cx="13320" cy="1800200"/>
          </a:xfrm>
          <a:prstGeom prst="bentConnector3">
            <a:avLst>
              <a:gd name="adj1" fmla="val 18162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26">
            <a:extLst>
              <a:ext uri="{FF2B5EF4-FFF2-40B4-BE49-F238E27FC236}">
                <a16:creationId xmlns:a16="http://schemas.microsoft.com/office/drawing/2014/main" id="{11AB67D6-4911-4301-8F53-925BF8B3375D}"/>
              </a:ext>
            </a:extLst>
          </p:cNvPr>
          <p:cNvSpPr/>
          <p:nvPr/>
        </p:nvSpPr>
        <p:spPr>
          <a:xfrm>
            <a:off x="4599227" y="2483826"/>
            <a:ext cx="79208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글쓰기</a:t>
            </a:r>
          </a:p>
        </p:txBody>
      </p:sp>
      <p:sp>
        <p:nvSpPr>
          <p:cNvPr id="67" name="한쪽 모서리가 잘린 사각형 27">
            <a:extLst>
              <a:ext uri="{FF2B5EF4-FFF2-40B4-BE49-F238E27FC236}">
                <a16:creationId xmlns:a16="http://schemas.microsoft.com/office/drawing/2014/main" id="{9FDA40A1-9FDD-424D-BAA6-76E1D71C4F98}"/>
              </a:ext>
            </a:extLst>
          </p:cNvPr>
          <p:cNvSpPr/>
          <p:nvPr/>
        </p:nvSpPr>
        <p:spPr>
          <a:xfrm>
            <a:off x="3177095" y="4216700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Boardwrite.jsp</a:t>
            </a:r>
            <a:endParaRPr lang="ko-KR" altLang="en-US" sz="1200" dirty="0"/>
          </a:p>
        </p:txBody>
      </p:sp>
      <p:cxnSp>
        <p:nvCxnSpPr>
          <p:cNvPr id="68" name="꺾인 연결선 29">
            <a:extLst>
              <a:ext uri="{FF2B5EF4-FFF2-40B4-BE49-F238E27FC236}">
                <a16:creationId xmlns:a16="http://schemas.microsoft.com/office/drawing/2014/main" id="{6C814EB0-11BA-4F23-A69F-AFE53EF03B20}"/>
              </a:ext>
            </a:extLst>
          </p:cNvPr>
          <p:cNvCxnSpPr>
            <a:stCxn id="66" idx="1"/>
            <a:endCxn id="67" idx="3"/>
          </p:cNvCxnSpPr>
          <p:nvPr/>
        </p:nvCxnSpPr>
        <p:spPr>
          <a:xfrm rot="10800000" flipV="1">
            <a:off x="3645147" y="2627842"/>
            <a:ext cx="954080" cy="1588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30">
            <a:extLst>
              <a:ext uri="{FF2B5EF4-FFF2-40B4-BE49-F238E27FC236}">
                <a16:creationId xmlns:a16="http://schemas.microsoft.com/office/drawing/2014/main" id="{B002E13B-8AE3-4676-AD56-C58607C27EAF}"/>
              </a:ext>
            </a:extLst>
          </p:cNvPr>
          <p:cNvSpPr/>
          <p:nvPr/>
        </p:nvSpPr>
        <p:spPr>
          <a:xfrm>
            <a:off x="3243423" y="5008788"/>
            <a:ext cx="792088" cy="28803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글쓰기완료</a:t>
            </a:r>
          </a:p>
        </p:txBody>
      </p:sp>
      <p:cxnSp>
        <p:nvCxnSpPr>
          <p:cNvPr id="70" name="꺾인 연결선 32">
            <a:extLst>
              <a:ext uri="{FF2B5EF4-FFF2-40B4-BE49-F238E27FC236}">
                <a16:creationId xmlns:a16="http://schemas.microsoft.com/office/drawing/2014/main" id="{F367123E-F8C6-4EC0-84AB-AD752F5173F8}"/>
              </a:ext>
            </a:extLst>
          </p:cNvPr>
          <p:cNvCxnSpPr>
            <a:stCxn id="67" idx="0"/>
            <a:endCxn id="71" idx="2"/>
          </p:cNvCxnSpPr>
          <p:nvPr/>
        </p:nvCxnSpPr>
        <p:spPr>
          <a:xfrm>
            <a:off x="4113199" y="4756760"/>
            <a:ext cx="378366" cy="8460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한쪽 모서리가 잘린 사각형 33">
            <a:extLst>
              <a:ext uri="{FF2B5EF4-FFF2-40B4-BE49-F238E27FC236}">
                <a16:creationId xmlns:a16="http://schemas.microsoft.com/office/drawing/2014/main" id="{B6E0947A-F8E7-4BF8-B2EE-7982B385D37E}"/>
              </a:ext>
            </a:extLst>
          </p:cNvPr>
          <p:cNvSpPr/>
          <p:nvPr/>
        </p:nvSpPr>
        <p:spPr>
          <a:xfrm>
            <a:off x="4491565" y="5062794"/>
            <a:ext cx="93610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Boardwrite_after.jsp</a:t>
            </a:r>
            <a:endParaRPr lang="ko-KR" altLang="en-US" sz="1200" dirty="0"/>
          </a:p>
        </p:txBody>
      </p:sp>
      <p:cxnSp>
        <p:nvCxnSpPr>
          <p:cNvPr id="72" name="꺾인 연결선 39">
            <a:extLst>
              <a:ext uri="{FF2B5EF4-FFF2-40B4-BE49-F238E27FC236}">
                <a16:creationId xmlns:a16="http://schemas.microsoft.com/office/drawing/2014/main" id="{AB253DD8-BD9E-4D75-9092-4290C1617AE2}"/>
              </a:ext>
            </a:extLst>
          </p:cNvPr>
          <p:cNvCxnSpPr>
            <a:stCxn id="71" idx="3"/>
          </p:cNvCxnSpPr>
          <p:nvPr/>
        </p:nvCxnSpPr>
        <p:spPr>
          <a:xfrm rot="16200000" flipV="1">
            <a:off x="4026668" y="4129845"/>
            <a:ext cx="1505509" cy="3603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한쪽 모서리가 잘린 사각형 40">
            <a:extLst>
              <a:ext uri="{FF2B5EF4-FFF2-40B4-BE49-F238E27FC236}">
                <a16:creationId xmlns:a16="http://schemas.microsoft.com/office/drawing/2014/main" id="{F7EA2643-4A06-46C6-914E-05C49C68873A}"/>
              </a:ext>
            </a:extLst>
          </p:cNvPr>
          <p:cNvSpPr/>
          <p:nvPr/>
        </p:nvSpPr>
        <p:spPr>
          <a:xfrm>
            <a:off x="7301945" y="1626141"/>
            <a:ext cx="752252" cy="8443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Boardupdate_after.jsp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78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8627</TotalTime>
  <Words>341</Words>
  <Application>Microsoft Office PowerPoint</Application>
  <PresentationFormat>와이드스크린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2023-03-09T01:04:21Z</dcterms:created>
  <dcterms:modified xsi:type="dcterms:W3CDTF">2023-03-15T00:52:21Z</dcterms:modified>
</cp:coreProperties>
</file>