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5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4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0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5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0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8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7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3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21C0-3181-4587-906C-417A2B2F6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EA32E-8DF9-42B2-A89C-F5DBD788E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3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1095CD-6CD4-40D7-B5D0-DFB82809EBE1}"/>
              </a:ext>
            </a:extLst>
          </p:cNvPr>
          <p:cNvSpPr txBox="1"/>
          <p:nvPr/>
        </p:nvSpPr>
        <p:spPr>
          <a:xfrm>
            <a:off x="203200" y="395584"/>
            <a:ext cx="6487886" cy="787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1. 직책(</a:t>
            </a:r>
            <a:r>
              <a:rPr lang="ko-KR" altLang="en-US" sz="1100" dirty="0" err="1"/>
              <a:t>Job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)이 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Manager인</a:t>
            </a:r>
            <a:r>
              <a:rPr lang="ko-KR" altLang="en-US" sz="1100" dirty="0"/>
              <a:t> 사원들의 </a:t>
            </a:r>
            <a:r>
              <a:rPr lang="ko-KR" altLang="en-US" sz="1100" dirty="0" err="1"/>
              <a:t>입사년도와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입사년도</a:t>
            </a:r>
            <a:r>
              <a:rPr lang="ko-KR" altLang="en-US" sz="1100" dirty="0"/>
              <a:t>(</a:t>
            </a:r>
            <a:r>
              <a:rPr lang="ko-KR" altLang="en-US" sz="1100" dirty="0" err="1"/>
              <a:t>hire_date</a:t>
            </a:r>
            <a:r>
              <a:rPr lang="ko-KR" altLang="en-US" sz="1100" dirty="0"/>
              <a:t>)별 평균 급여를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출력 시 년도를 기준으로 오름차순 </a:t>
            </a:r>
            <a:r>
              <a:rPr lang="ko-KR" altLang="en-US" sz="1100" dirty="0" err="1"/>
              <a:t>정렬하시오</a:t>
            </a:r>
            <a:r>
              <a:rPr lang="ko-KR" altLang="en-US" sz="1100" dirty="0"/>
              <a:t>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2. 각 도시(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)에 있는 모든 부서 직원들의 평균급여를 조회하고자 한다. </a:t>
            </a:r>
          </a:p>
          <a:p>
            <a:r>
              <a:rPr lang="ko-KR" altLang="en-US" sz="1100" dirty="0"/>
              <a:t> 평균급여가 가장 낮은 도시부터 도시명(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)과 평균연봉, 해당 도시의 직원수를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단, 도시에 근 </a:t>
            </a:r>
            <a:r>
              <a:rPr lang="ko-KR" altLang="en-US" sz="1100" dirty="0" err="1"/>
              <a:t>무하는</a:t>
            </a:r>
            <a:r>
              <a:rPr lang="ko-KR" altLang="en-US" sz="1100" dirty="0"/>
              <a:t> 직원이 10명 이상인 곳은 제외하고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3.‘Public  </a:t>
            </a:r>
            <a:r>
              <a:rPr lang="ko-KR" altLang="en-US" sz="1100" dirty="0" err="1"/>
              <a:t>Accountant’의</a:t>
            </a:r>
            <a:r>
              <a:rPr lang="ko-KR" altLang="en-US" sz="1100" dirty="0"/>
              <a:t> 직책(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과거에 근무한 적이 있는 모든 사원의 사번과 이름을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(현재 ‘Public </a:t>
            </a:r>
            <a:r>
              <a:rPr lang="ko-KR" altLang="en-US" sz="1100" dirty="0" err="1"/>
              <a:t>Accountant’의</a:t>
            </a:r>
            <a:r>
              <a:rPr lang="ko-KR" altLang="en-US" sz="1100" dirty="0"/>
              <a:t> 직책(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근무하는 사원은 고려 하지 않는다.)      </a:t>
            </a:r>
          </a:p>
          <a:p>
            <a:r>
              <a:rPr lang="ko-KR" altLang="en-US" sz="1100" dirty="0"/>
              <a:t>  이름은 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last_name을</a:t>
            </a:r>
            <a:r>
              <a:rPr lang="ko-KR" altLang="en-US" sz="1100" dirty="0"/>
              <a:t> 아래의 실행결과와 같이 출력한다.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4. 자신의 매니저보다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많이 받는 직원들의 성(</a:t>
            </a:r>
            <a:r>
              <a:rPr lang="ko-KR" altLang="en-US" sz="1100" dirty="0" err="1"/>
              <a:t>last_name</a:t>
            </a:r>
            <a:r>
              <a:rPr lang="ko-KR" altLang="en-US" sz="1100" dirty="0"/>
              <a:t>)과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5. </a:t>
            </a:r>
            <a:r>
              <a:rPr lang="en-US" altLang="ko-KR" sz="1100" dirty="0"/>
              <a:t>1998</a:t>
            </a:r>
            <a:r>
              <a:rPr lang="ko-KR" altLang="en-US" sz="1100" dirty="0"/>
              <a:t>년</a:t>
            </a:r>
            <a:r>
              <a:rPr lang="en-US" altLang="ko-KR" sz="1100" dirty="0"/>
              <a:t>~1999</a:t>
            </a:r>
            <a:r>
              <a:rPr lang="ko-KR" altLang="en-US" sz="1100" dirty="0"/>
              <a:t>년에 입사(</a:t>
            </a:r>
            <a:r>
              <a:rPr lang="ko-KR" altLang="en-US" sz="1100" dirty="0" err="1"/>
              <a:t>hire_date</a:t>
            </a:r>
            <a:r>
              <a:rPr lang="ko-KR" altLang="en-US" sz="1100" dirty="0"/>
              <a:t>)한 직원들의 사번(</a:t>
            </a:r>
            <a:r>
              <a:rPr lang="ko-KR" altLang="en-US" sz="1100" dirty="0" err="1"/>
              <a:t>employee_id</a:t>
            </a:r>
            <a:r>
              <a:rPr lang="ko-KR" altLang="en-US" sz="1100" dirty="0"/>
              <a:t>),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성(</a:t>
            </a:r>
            <a:r>
              <a:rPr lang="ko-KR" altLang="en-US" sz="1100" dirty="0" err="1"/>
              <a:t>last_name</a:t>
            </a:r>
            <a:r>
              <a:rPr lang="ko-KR" altLang="en-US" sz="1100" dirty="0"/>
              <a:t>), </a:t>
            </a:r>
          </a:p>
          <a:p>
            <a:r>
              <a:rPr lang="ko-KR" altLang="en-US" sz="1100" dirty="0"/>
              <a:t>   부서명(</a:t>
            </a:r>
            <a:r>
              <a:rPr lang="ko-KR" altLang="en-US" sz="1100" dirty="0" err="1"/>
              <a:t>department_name</a:t>
            </a:r>
            <a:r>
              <a:rPr lang="ko-KR" altLang="en-US" sz="1100" dirty="0"/>
              <a:t>)을 조회합니다.  </a:t>
            </a:r>
          </a:p>
          <a:p>
            <a:r>
              <a:rPr lang="ko-KR" altLang="en-US" sz="1100" dirty="0"/>
              <a:t>   이때, 부서에 배치되지 않은 직원의 경우, ‘&lt;</a:t>
            </a:r>
            <a:r>
              <a:rPr lang="ko-KR" altLang="en-US" sz="1100" dirty="0" err="1"/>
              <a:t>Not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Assigned</a:t>
            </a:r>
            <a:r>
              <a:rPr lang="ko-KR" altLang="en-US" sz="1100" dirty="0"/>
              <a:t>&gt;’로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11A1FC-479B-4EF4-9EF6-E04E5334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947142"/>
            <a:ext cx="2799745" cy="8130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484CE4-230A-44AA-8E01-251FEC1F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2" y="2562656"/>
            <a:ext cx="2386013" cy="847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85C6EB-B677-45B8-8D78-E5F23F6C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3" y="4513703"/>
            <a:ext cx="4040820" cy="5535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213991-B8A1-4E80-B3BB-3D12B7CAC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3" y="5878338"/>
            <a:ext cx="3249687" cy="5519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B06B62-1521-4DBC-A6BE-4FD2CE6C7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03" y="7712636"/>
            <a:ext cx="3726180" cy="8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1095CD-6CD4-40D7-B5D0-DFB82809EBE1}"/>
              </a:ext>
            </a:extLst>
          </p:cNvPr>
          <p:cNvSpPr txBox="1"/>
          <p:nvPr/>
        </p:nvSpPr>
        <p:spPr>
          <a:xfrm>
            <a:off x="203200" y="395584"/>
            <a:ext cx="6487886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6. 업무명(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)이 ‘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Representative’인</a:t>
            </a:r>
            <a:r>
              <a:rPr lang="ko-KR" altLang="en-US" sz="1100" dirty="0"/>
              <a:t> 직원 중에서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)이 9,000이상, 10,000 이하인 </a:t>
            </a:r>
          </a:p>
          <a:p>
            <a:r>
              <a:rPr lang="ko-KR" altLang="en-US" sz="1100" dirty="0"/>
              <a:t>    직원들의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성(</a:t>
            </a:r>
            <a:r>
              <a:rPr lang="ko-KR" altLang="en-US" sz="1100" dirty="0" err="1"/>
              <a:t>last_name</a:t>
            </a:r>
            <a:r>
              <a:rPr lang="ko-KR" altLang="en-US" sz="1100" dirty="0"/>
              <a:t>)과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출력하시오</a:t>
            </a:r>
            <a:endParaRPr lang="ko-KR" altLang="en-US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7. 부서별로 가장 적은 급여를 받고 있는 직원의 이름, 부서이름, 급여를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 이름은 </a:t>
            </a:r>
            <a:r>
              <a:rPr lang="ko-KR" altLang="en-US" sz="1100" dirty="0" err="1"/>
              <a:t>last_name만</a:t>
            </a:r>
            <a:r>
              <a:rPr lang="ko-KR" altLang="en-US" sz="1100" dirty="0"/>
              <a:t> 출력하며, 부서이름으로 오름차순 정렬하고, </a:t>
            </a:r>
          </a:p>
          <a:p>
            <a:r>
              <a:rPr lang="ko-KR" altLang="en-US" sz="1100" dirty="0"/>
              <a:t>   부서가 같은 경우 이름을 기준 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오름차순 정렬하여 출력합니다.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8. EMPLOYEES 테이블에서 급여를 많이 받는 순서대로 조회했을 때 결과처럼 6번째부터 10 번째까지</a:t>
            </a:r>
          </a:p>
          <a:p>
            <a:r>
              <a:rPr lang="ko-KR" altLang="en-US" sz="1100" dirty="0"/>
              <a:t> 5명의 </a:t>
            </a:r>
            <a:r>
              <a:rPr lang="ko-KR" altLang="en-US" sz="1100" dirty="0" err="1"/>
              <a:t>last_name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salary를</a:t>
            </a:r>
            <a:r>
              <a:rPr lang="ko-KR" altLang="en-US" sz="1100" dirty="0"/>
              <a:t> 조회하는 </a:t>
            </a:r>
            <a:r>
              <a:rPr lang="ko-KR" altLang="en-US" sz="1100" dirty="0" err="1"/>
              <a:t>sql문장을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작성하시오</a:t>
            </a:r>
            <a:r>
              <a:rPr lang="ko-KR" altLang="en-US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9. 사원의 부서가 속한 도시(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)가 ‘</a:t>
            </a:r>
            <a:r>
              <a:rPr lang="ko-KR" altLang="en-US" sz="1100" dirty="0" err="1"/>
              <a:t>Seattle’인</a:t>
            </a:r>
            <a:r>
              <a:rPr lang="ko-KR" altLang="en-US" sz="1100" dirty="0"/>
              <a:t> 사원의 이름, 해당 사원의 매니저 이름, 사원 의 부서이름을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이때 사원의 매니저가 없을 경우 ‘&lt;없음&gt;’이라고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이름은 </a:t>
            </a:r>
            <a:r>
              <a:rPr lang="ko-KR" altLang="en-US" sz="1100" dirty="0" err="1"/>
              <a:t>last_name만</a:t>
            </a:r>
            <a:r>
              <a:rPr lang="ko-KR" altLang="en-US" sz="1100" dirty="0"/>
              <a:t> 출력하며, </a:t>
            </a:r>
          </a:p>
          <a:p>
            <a:r>
              <a:rPr lang="ko-KR" altLang="en-US" sz="1100" dirty="0"/>
              <a:t>  사원의 이름을 오름차순으로 </a:t>
            </a:r>
            <a:r>
              <a:rPr lang="ko-KR" altLang="en-US" sz="1100" dirty="0" err="1"/>
              <a:t>정렬하시오</a:t>
            </a:r>
            <a:r>
              <a:rPr lang="ko-KR" altLang="en-US" sz="1100" dirty="0"/>
              <a:t>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10. 각 업무(</a:t>
            </a:r>
            <a:r>
              <a:rPr lang="ko-KR" altLang="en-US" sz="1100" dirty="0" err="1"/>
              <a:t>job</a:t>
            </a:r>
            <a:r>
              <a:rPr lang="ko-KR" altLang="en-US" sz="1100" dirty="0"/>
              <a:t>) 별로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)의 총합을 구하고자 한다. 연봉 총합이 가장 높은 업무부터 </a:t>
            </a:r>
          </a:p>
          <a:p>
            <a:r>
              <a:rPr lang="ko-KR" altLang="en-US" sz="1100" dirty="0"/>
              <a:t>  업무명(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)과 연봉 총합을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단 </a:t>
            </a:r>
            <a:r>
              <a:rPr lang="ko-KR" altLang="en-US" sz="1100" dirty="0" err="1"/>
              <a:t>연봉총합이</a:t>
            </a:r>
            <a:r>
              <a:rPr lang="ko-KR" altLang="en-US" sz="1100" dirty="0"/>
              <a:t> 30,000보다 큰 업무만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2FE74-3178-4571-983B-CCEC0B3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868680"/>
            <a:ext cx="1603058" cy="1382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1713FA-5326-4673-A815-5AED280A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3" y="3003232"/>
            <a:ext cx="2240280" cy="1076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F16965-F796-43B2-96B7-FA087D49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4" y="4714127"/>
            <a:ext cx="2749918" cy="1076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EA7AC1-5AD1-4C79-BDA9-519E7ED8F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68" y="6786640"/>
            <a:ext cx="2648857" cy="10678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70C27D-A544-467C-8408-B75A86F4E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63" y="8466223"/>
            <a:ext cx="2168463" cy="13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2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1095CD-6CD4-40D7-B5D0-DFB82809EBE1}"/>
              </a:ext>
            </a:extLst>
          </p:cNvPr>
          <p:cNvSpPr txBox="1"/>
          <p:nvPr/>
        </p:nvSpPr>
        <p:spPr>
          <a:xfrm>
            <a:off x="203200" y="395584"/>
            <a:ext cx="6487886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11. 각 사원(</a:t>
            </a:r>
            <a:r>
              <a:rPr lang="ko-KR" altLang="en-US" sz="1100" dirty="0" err="1"/>
              <a:t>employee</a:t>
            </a:r>
            <a:r>
              <a:rPr lang="ko-KR" altLang="en-US" sz="1100" dirty="0"/>
              <a:t>)에 대해서 사번(</a:t>
            </a:r>
            <a:r>
              <a:rPr lang="ko-KR" altLang="en-US" sz="1100" dirty="0" err="1"/>
              <a:t>employee_id</a:t>
            </a:r>
            <a:r>
              <a:rPr lang="ko-KR" altLang="en-US" sz="1100" dirty="0"/>
              <a:t>),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업무명(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), </a:t>
            </a:r>
          </a:p>
          <a:p>
            <a:r>
              <a:rPr lang="ko-KR" altLang="en-US" sz="1100" dirty="0"/>
              <a:t>    부서 명(</a:t>
            </a:r>
            <a:r>
              <a:rPr lang="ko-KR" altLang="en-US" sz="1100" dirty="0" err="1"/>
              <a:t>department_name</a:t>
            </a:r>
            <a:r>
              <a:rPr lang="ko-KR" altLang="en-US" sz="1100" dirty="0"/>
              <a:t>)을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 단 도시명(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)이 ‘</a:t>
            </a:r>
            <a:r>
              <a:rPr lang="ko-KR" altLang="en-US" sz="1100" dirty="0" err="1"/>
              <a:t>Seattle’인</a:t>
            </a:r>
            <a:r>
              <a:rPr lang="ko-KR" altLang="en-US" sz="1100" dirty="0"/>
              <a:t> 지역(</a:t>
            </a:r>
            <a:r>
              <a:rPr lang="ko-KR" altLang="en-US" sz="1100" dirty="0" err="1"/>
              <a:t>location</a:t>
            </a:r>
            <a:r>
              <a:rPr lang="ko-KR" altLang="en-US" sz="1100" dirty="0"/>
              <a:t>)의 부서 (</a:t>
            </a:r>
            <a:r>
              <a:rPr lang="ko-KR" altLang="en-US" sz="1100" dirty="0" err="1"/>
              <a:t>department</a:t>
            </a:r>
            <a:r>
              <a:rPr lang="ko-KR" altLang="en-US" sz="1100" dirty="0"/>
              <a:t>)에 근무하는 직원을 사원번호 오름차순순으로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12. </a:t>
            </a:r>
            <a:r>
              <a:rPr lang="en-US" altLang="ko-KR" sz="1100" dirty="0"/>
              <a:t>1987</a:t>
            </a:r>
            <a:r>
              <a:rPr lang="ko-KR" altLang="en-US" sz="1100" dirty="0"/>
              <a:t>~</a:t>
            </a:r>
            <a:r>
              <a:rPr lang="en-US" altLang="ko-KR" sz="1100" dirty="0"/>
              <a:t>1995</a:t>
            </a:r>
            <a:r>
              <a:rPr lang="ko-KR" altLang="en-US" sz="1100" dirty="0"/>
              <a:t>년사이에 입사한 직원의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입사일(</a:t>
            </a:r>
            <a:r>
              <a:rPr lang="ko-KR" altLang="en-US" sz="1100" dirty="0" err="1"/>
              <a:t>hire_date</a:t>
            </a:r>
            <a:r>
              <a:rPr lang="ko-KR" altLang="en-US" sz="1100" dirty="0"/>
              <a:t>), 관리자사번 (</a:t>
            </a:r>
            <a:r>
              <a:rPr lang="ko-KR" altLang="en-US" sz="1100" dirty="0" err="1"/>
              <a:t>employee_id</a:t>
            </a:r>
            <a:r>
              <a:rPr lang="ko-KR" altLang="en-US" sz="1100" dirty="0"/>
              <a:t>), 관리자 이름(</a:t>
            </a:r>
            <a:r>
              <a:rPr lang="ko-KR" altLang="en-US" sz="1100" dirty="0" err="1"/>
              <a:t>fist_name</a:t>
            </a:r>
            <a:r>
              <a:rPr lang="ko-KR" altLang="en-US" sz="1100" dirty="0"/>
              <a:t>)을</a:t>
            </a:r>
          </a:p>
          <a:p>
            <a:r>
              <a:rPr lang="ko-KR" altLang="en-US" sz="1100" dirty="0"/>
              <a:t>     조회합니다. 단, 관리자가 없는 사원정보도 출력 결과에 포함시켜 출력한다.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13. ‘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’ 부서에 속한 직원의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급여(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), 부서이름(</a:t>
            </a:r>
            <a:r>
              <a:rPr lang="ko-KR" altLang="en-US" sz="1100" dirty="0" err="1"/>
              <a:t>department_name</a:t>
            </a:r>
            <a:r>
              <a:rPr lang="ko-KR" altLang="en-US" sz="1100" dirty="0"/>
              <a:t>)을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   단, 급여는 100번 부서의 평균보다 적게 받는 직원 정보만 출력되어야 한다.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14. </a:t>
            </a:r>
            <a:r>
              <a:rPr lang="ko-KR" altLang="en-US" sz="1100" dirty="0" err="1"/>
              <a:t>Employees</a:t>
            </a:r>
            <a:r>
              <a:rPr lang="ko-KR" altLang="en-US" sz="1100" dirty="0"/>
              <a:t> 테이블에서 입사한달(</a:t>
            </a:r>
            <a:r>
              <a:rPr lang="ko-KR" altLang="en-US" sz="1100" dirty="0" err="1"/>
              <a:t>hire_date</a:t>
            </a:r>
            <a:r>
              <a:rPr lang="ko-KR" altLang="en-US" sz="1100" dirty="0"/>
              <a:t>)별로 인원수를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15. 부서별 직원들의 최대, 최소, 평균급여를 조회하되, </a:t>
            </a:r>
          </a:p>
          <a:p>
            <a:r>
              <a:rPr lang="ko-KR" altLang="en-US" sz="1100" dirty="0"/>
              <a:t>평균급여가 ‘IT’ 부서의 평균급여보다 많고, ‘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’ 부서의 평균보다 적은 부서 정보만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775268-6392-4C2F-9466-1640C0C2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9" y="1184600"/>
            <a:ext cx="2941164" cy="1047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FA373E-05AA-4205-BB16-3266B00F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9" y="3021073"/>
            <a:ext cx="3060192" cy="1246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EB6328-C577-475F-A68E-17CEA567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79" y="4891368"/>
            <a:ext cx="2941164" cy="1295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182D56-55E1-4517-91DD-FEB79DCC5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42" y="6561172"/>
            <a:ext cx="1521333" cy="14133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A9C7B1-C176-4D0C-BA31-C99A9FF21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82" y="8797095"/>
            <a:ext cx="4328160" cy="5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1095CD-6CD4-40D7-B5D0-DFB82809EBE1}"/>
              </a:ext>
            </a:extLst>
          </p:cNvPr>
          <p:cNvSpPr txBox="1"/>
          <p:nvPr/>
        </p:nvSpPr>
        <p:spPr>
          <a:xfrm>
            <a:off x="203200" y="395584"/>
            <a:ext cx="6487886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16.  부서별로 직원이 </a:t>
            </a:r>
            <a:r>
              <a:rPr lang="ko-KR" altLang="en-US" sz="1100" dirty="0" err="1"/>
              <a:t>한명만</a:t>
            </a:r>
            <a:r>
              <a:rPr lang="ko-KR" altLang="en-US" sz="1100" dirty="0"/>
              <a:t> 있는 부서만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단, 직원이 없는 부서에 대해서는 ‘&lt;신생부서&gt;’라는 문자열이 출력되도록 하고,</a:t>
            </a:r>
          </a:p>
          <a:p>
            <a:r>
              <a:rPr lang="ko-KR" altLang="en-US" sz="1100" dirty="0"/>
              <a:t> 출력결과는 다음과 같이 부서명이 내림차순 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정렬되어야한다</a:t>
            </a:r>
            <a:r>
              <a:rPr lang="ko-KR" altLang="en-US" sz="1100" dirty="0"/>
              <a:t>.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17. 부서별 </a:t>
            </a:r>
            <a:r>
              <a:rPr lang="ko-KR" altLang="en-US" sz="1100" dirty="0" err="1"/>
              <a:t>입사월별</a:t>
            </a:r>
            <a:r>
              <a:rPr lang="ko-KR" altLang="en-US" sz="1100" dirty="0"/>
              <a:t> 직원수를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단, 직원수가 5명 이상인 부서만 출력되어야 하며 출력결과는 부서이름 순으로 한다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18. 국가(</a:t>
            </a:r>
            <a:r>
              <a:rPr lang="ko-KR" altLang="en-US" sz="1100" dirty="0" err="1"/>
              <a:t>country_name</a:t>
            </a:r>
            <a:r>
              <a:rPr lang="ko-KR" altLang="en-US" sz="1100" dirty="0"/>
              <a:t>) 별 도시(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)별 직원수를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19. 각 부서별 최대 급여자의 아이디(</a:t>
            </a:r>
            <a:r>
              <a:rPr lang="ko-KR" altLang="en-US" sz="1100" dirty="0" err="1"/>
              <a:t>employee_id</a:t>
            </a:r>
            <a:r>
              <a:rPr lang="ko-KR" altLang="en-US" sz="1100" dirty="0"/>
              <a:t>),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급여(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단, 최대 급여자가 속한 부서의 평균급여를 마지막으로 출력하여 평균급여와 비교할 수 있게 할 것.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20. 커미션(</a:t>
            </a:r>
            <a:r>
              <a:rPr lang="ko-KR" altLang="en-US" sz="1100" dirty="0" err="1"/>
              <a:t>commission_pct</a:t>
            </a:r>
            <a:r>
              <a:rPr lang="ko-KR" altLang="en-US" sz="1100" dirty="0"/>
              <a:t>)별 직원수를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커미션은 아래실행결과처럼 0.2, 0.25는 모두 .2로, 0.3, 0.35는 .3 형태로 출력되어야 한다. </a:t>
            </a:r>
          </a:p>
          <a:p>
            <a:r>
              <a:rPr lang="ko-KR" altLang="en-US" sz="1100" dirty="0"/>
              <a:t> 단, 커미션 정보가 없는 직원들도 있는 데 커미션이 없는 직원 그룹은 ‘&lt;커미션 없음&gt;’이 출력되게 한다.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21. </a:t>
            </a:r>
            <a:r>
              <a:rPr lang="ko-KR" altLang="en-US" sz="1100" dirty="0"/>
              <a:t>커미션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commission_pct</a:t>
            </a:r>
            <a:r>
              <a:rPr lang="en-US" altLang="ko-KR" sz="1100" dirty="0"/>
              <a:t>)</a:t>
            </a:r>
            <a:r>
              <a:rPr lang="ko-KR" altLang="en-US" sz="1100" dirty="0"/>
              <a:t>을 가장 많이 받은 상위 </a:t>
            </a:r>
            <a:r>
              <a:rPr lang="en-US" altLang="ko-KR" sz="1100" dirty="0"/>
              <a:t>4</a:t>
            </a:r>
            <a:r>
              <a:rPr lang="ko-KR" altLang="en-US" sz="1100" dirty="0"/>
              <a:t>명의 부서명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department_name</a:t>
            </a:r>
            <a:r>
              <a:rPr lang="en-US" altLang="ko-KR" sz="1100" dirty="0"/>
              <a:t>), 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 err="1"/>
              <a:t>직원명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first_name</a:t>
            </a:r>
            <a:r>
              <a:rPr lang="en-US" altLang="ko-KR" sz="1100" dirty="0"/>
              <a:t>), </a:t>
            </a:r>
            <a:r>
              <a:rPr lang="ko-KR" altLang="en-US" sz="1100" dirty="0"/>
              <a:t>급여</a:t>
            </a:r>
            <a:r>
              <a:rPr lang="en-US" altLang="ko-KR" sz="1100" dirty="0"/>
              <a:t>(salary), </a:t>
            </a:r>
            <a:r>
              <a:rPr lang="ko-KR" altLang="en-US" sz="1100" dirty="0"/>
              <a:t>커미션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commission_pct</a:t>
            </a:r>
            <a:r>
              <a:rPr lang="en-US" altLang="ko-KR" sz="1100" dirty="0"/>
              <a:t>) </a:t>
            </a:r>
            <a:r>
              <a:rPr lang="ko-KR" altLang="en-US" sz="1100" dirty="0"/>
              <a:t>정보를 </a:t>
            </a:r>
            <a:r>
              <a:rPr lang="ko-KR" altLang="en-US" sz="1100" dirty="0" err="1"/>
              <a:t>조회하시오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출력결과는 커미션 을 많이 받는 순서로 출력하되 동일한 커미션에 대해서는 급여가 높은 직원이 먼저 출력 되게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0942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2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</TotalTime>
  <Words>860</Words>
  <Application>Microsoft Office PowerPoint</Application>
  <PresentationFormat>A4 용지(210x297mm)</PresentationFormat>
  <Paragraphs>188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2023-02-09T08:25:54Z</dcterms:created>
  <dcterms:modified xsi:type="dcterms:W3CDTF">2023-02-10T06:07:50Z</dcterms:modified>
</cp:coreProperties>
</file>