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1(java02)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출력되는 프로그램을 작성하라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println</a:t>
            </a:r>
            <a:r>
              <a:rPr lang="en-US" altLang="ko-KR" sz="1600" dirty="0" smtClean="0"/>
              <a:t>, print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========================================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|	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나이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	  |	</a:t>
            </a:r>
          </a:p>
          <a:p>
            <a:pPr>
              <a:buNone/>
            </a:pPr>
            <a:r>
              <a:rPr lang="en-US" altLang="ko-KR" sz="1600" dirty="0" smtClean="0"/>
              <a:t>========================================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|	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	20		010-111-2222	</a:t>
            </a:r>
            <a:r>
              <a:rPr lang="ko-KR" altLang="en-US" sz="1600" dirty="0" smtClean="0"/>
              <a:t>경기도</a:t>
            </a:r>
            <a:r>
              <a:rPr lang="en-US" altLang="ko-KR" sz="1600" dirty="0" smtClean="0"/>
              <a:t>	  |</a:t>
            </a:r>
          </a:p>
          <a:p>
            <a:pPr>
              <a:buNone/>
            </a:pPr>
            <a:r>
              <a:rPr lang="en-US" altLang="ko-KR" sz="1600" dirty="0" smtClean="0"/>
              <a:t>|	</a:t>
            </a:r>
            <a:r>
              <a:rPr lang="ko-KR" altLang="en-US" sz="1600" dirty="0" smtClean="0"/>
              <a:t>일지매</a:t>
            </a:r>
            <a:r>
              <a:rPr lang="en-US" altLang="ko-KR" sz="1600" dirty="0" smtClean="0"/>
              <a:t>	18		02-123-	4567   	</a:t>
            </a:r>
            <a:r>
              <a:rPr lang="ko-KR" altLang="en-US" sz="1600" dirty="0" smtClean="0"/>
              <a:t>서울</a:t>
            </a:r>
            <a:r>
              <a:rPr lang="en-US" altLang="ko-KR" sz="1600" dirty="0" smtClean="0"/>
              <a:t>	  |</a:t>
            </a:r>
          </a:p>
          <a:p>
            <a:pPr>
              <a:buNone/>
            </a:pPr>
            <a:r>
              <a:rPr lang="en-US" altLang="ko-KR" sz="1600" dirty="0" smtClean="0"/>
              <a:t>========================================</a:t>
            </a:r>
          </a:p>
          <a:p>
            <a:pPr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01455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2(java03)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출력되는 프로그램을 작성하라</a:t>
            </a:r>
            <a:r>
              <a:rPr lang="en-US" altLang="ko-KR" sz="1600" dirty="0" smtClean="0"/>
              <a:t>.(print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익스케이프</a:t>
            </a:r>
            <a:r>
              <a:rPr lang="ko-KR" altLang="en-US" sz="1600" dirty="0" smtClean="0"/>
              <a:t> 시퀀스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========================================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\	name		age		phone		address	  \	</a:t>
            </a:r>
          </a:p>
          <a:p>
            <a:pPr>
              <a:buNone/>
            </a:pPr>
            <a:r>
              <a:rPr lang="en-US" altLang="ko-KR" sz="1600" dirty="0" smtClean="0"/>
              <a:t>========================================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\	“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”	20		010-111-2222	‘</a:t>
            </a:r>
            <a:r>
              <a:rPr lang="ko-KR" altLang="en-US" sz="1600" dirty="0" smtClean="0"/>
              <a:t>경기도</a:t>
            </a:r>
            <a:r>
              <a:rPr lang="en-US" altLang="ko-KR" sz="1600" dirty="0" smtClean="0"/>
              <a:t>’	  \</a:t>
            </a:r>
          </a:p>
          <a:p>
            <a:pPr>
              <a:buNone/>
            </a:pPr>
            <a:r>
              <a:rPr lang="en-US" altLang="ko-KR" sz="1600" dirty="0" smtClean="0"/>
              <a:t>\	“</a:t>
            </a:r>
            <a:r>
              <a:rPr lang="ko-KR" altLang="en-US" sz="1600" dirty="0" smtClean="0"/>
              <a:t>일지매</a:t>
            </a:r>
            <a:r>
              <a:rPr lang="en-US" altLang="ko-KR" sz="1600" dirty="0" smtClean="0"/>
              <a:t>”	18		02-123-	4567   	‘</a:t>
            </a:r>
            <a:r>
              <a:rPr lang="ko-KR" altLang="en-US" sz="1600" dirty="0" smtClean="0"/>
              <a:t>서울</a:t>
            </a:r>
            <a:r>
              <a:rPr lang="en-US" altLang="ko-KR" sz="1600" dirty="0" smtClean="0"/>
              <a:t>’	  \</a:t>
            </a:r>
          </a:p>
          <a:p>
            <a:pPr>
              <a:buNone/>
            </a:pPr>
            <a:r>
              <a:rPr lang="en-US" altLang="ko-KR" sz="1600" dirty="0" smtClean="0"/>
              <a:t>========================================</a:t>
            </a:r>
          </a:p>
          <a:p>
            <a:pPr>
              <a:buNone/>
            </a:pPr>
            <a:endParaRPr lang="en-US" altLang="ko-KR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3(java04)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다음과 같이 출력되는 프로그램을 작성하라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변수를 사용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\	name		age	man	phone		height	address	  \</a:t>
            </a:r>
          </a:p>
          <a:p>
            <a:pPr>
              <a:buNone/>
            </a:pPr>
            <a:r>
              <a:rPr lang="en-US" altLang="ko-KR" sz="1600" dirty="0" smtClean="0"/>
              <a:t>=============================================</a:t>
            </a:r>
          </a:p>
          <a:p>
            <a:pPr>
              <a:buNone/>
            </a:pPr>
            <a:r>
              <a:rPr lang="en-US" altLang="ko-KR" sz="1600" dirty="0" smtClean="0"/>
              <a:t>\	“</a:t>
            </a:r>
            <a:r>
              <a:rPr lang="ko-KR" altLang="en-US" sz="1600" dirty="0" smtClean="0"/>
              <a:t>홍길동</a:t>
            </a:r>
            <a:r>
              <a:rPr lang="en-US" altLang="ko-KR" sz="1600" dirty="0" smtClean="0"/>
              <a:t>”	20	true	010-111-2222	175.12	“</a:t>
            </a:r>
            <a:r>
              <a:rPr lang="ko-KR" altLang="en-US" sz="1600" dirty="0" smtClean="0"/>
              <a:t>경기도</a:t>
            </a:r>
            <a:r>
              <a:rPr lang="en-US" altLang="ko-KR" sz="1600" dirty="0" smtClean="0"/>
              <a:t>”	  \</a:t>
            </a:r>
          </a:p>
          <a:p>
            <a:pPr>
              <a:buNone/>
            </a:pPr>
            <a:r>
              <a:rPr lang="en-US" altLang="ko-KR" sz="1600" dirty="0" smtClean="0"/>
              <a:t>\	“</a:t>
            </a:r>
            <a:r>
              <a:rPr lang="ko-KR" altLang="en-US" sz="1600" dirty="0" smtClean="0"/>
              <a:t>일지매</a:t>
            </a:r>
            <a:r>
              <a:rPr lang="en-US" altLang="ko-KR" sz="1600" dirty="0" smtClean="0"/>
              <a:t>”	18	true	02-123-	4567   	180.01	“</a:t>
            </a:r>
            <a:r>
              <a:rPr lang="ko-KR" altLang="en-US" sz="1600" dirty="0" smtClean="0"/>
              <a:t>서울</a:t>
            </a:r>
            <a:r>
              <a:rPr lang="en-US" altLang="ko-KR" sz="1600" dirty="0" smtClean="0"/>
              <a:t>”	  \</a:t>
            </a:r>
          </a:p>
          <a:p>
            <a:pPr>
              <a:buNone/>
            </a:pPr>
            <a:r>
              <a:rPr lang="en-US" altLang="ko-KR" sz="1600" dirty="0"/>
              <a:t>\	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장옥정</a:t>
            </a:r>
            <a:r>
              <a:rPr lang="en-US" altLang="ko-KR" sz="1600" dirty="0" smtClean="0"/>
              <a:t>”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14</a:t>
            </a:r>
            <a:r>
              <a:rPr lang="en-US" altLang="ko-KR" sz="1600" dirty="0"/>
              <a:t>	false	</a:t>
            </a:r>
            <a:r>
              <a:rPr lang="en-US" altLang="ko-KR" sz="1600" dirty="0" smtClean="0"/>
              <a:t>02-345-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7890   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155.78	“</a:t>
            </a:r>
            <a:r>
              <a:rPr lang="ko-KR" altLang="en-US" sz="1600" dirty="0" smtClean="0"/>
              <a:t>부산</a:t>
            </a:r>
            <a:r>
              <a:rPr lang="en-US" altLang="ko-KR" sz="1600" dirty="0" smtClean="0"/>
              <a:t>”</a:t>
            </a:r>
            <a:r>
              <a:rPr lang="en-US" altLang="ko-KR" sz="1600" dirty="0"/>
              <a:t>	  </a:t>
            </a:r>
            <a:r>
              <a:rPr lang="en-US" altLang="ko-KR" sz="1600" dirty="0" smtClean="0"/>
              <a:t>\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=============================================</a:t>
            </a:r>
          </a:p>
          <a:p>
            <a:pPr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255270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4(java04)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/>
              <a:t>표준 </a:t>
            </a:r>
            <a:r>
              <a:rPr lang="ko-KR" altLang="en-US" sz="1600" dirty="0" smtClean="0"/>
              <a:t>입출력을 사용하여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주소의 문자열을 입력 받아서</a:t>
            </a:r>
            <a:endParaRPr lang="en-US" altLang="ko-KR" sz="1600" dirty="0"/>
          </a:p>
          <a:p>
            <a:pPr>
              <a:buNone/>
            </a:pPr>
            <a:r>
              <a:rPr lang="ko-KR" altLang="en-US" sz="1600" dirty="0"/>
              <a:t>출력하는 프로그램을 </a:t>
            </a:r>
            <a:r>
              <a:rPr lang="ko-KR" altLang="en-US" sz="1600" dirty="0" smtClean="0"/>
              <a:t>작성하라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(scan, print)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&gt;&gt;</a:t>
            </a:r>
            <a:r>
              <a:rPr lang="en-US" altLang="ko-KR" sz="1600" dirty="0"/>
              <a:t> name		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&gt;&gt; age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&gt;&gt; man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&gt;&gt; phone</a:t>
            </a:r>
            <a:r>
              <a:rPr lang="en-US" altLang="ko-KR" sz="1600" dirty="0"/>
              <a:t>		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&gt;&gt; height</a:t>
            </a:r>
            <a:r>
              <a:rPr lang="en-US" altLang="ko-KR" sz="1600" dirty="0"/>
              <a:t>	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&gt;&gt; 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277710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5(java05)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err="1"/>
              <a:t>두개의</a:t>
            </a:r>
            <a:r>
              <a:rPr lang="ko-KR" altLang="en-US" sz="1600" dirty="0"/>
              <a:t> 정수 값을 </a:t>
            </a:r>
            <a:r>
              <a:rPr lang="ko-KR" altLang="en-US" sz="1600" dirty="0" err="1"/>
              <a:t>입력받고</a:t>
            </a:r>
            <a:r>
              <a:rPr lang="ko-KR" altLang="en-US" sz="1600" dirty="0"/>
              <a:t> </a:t>
            </a:r>
            <a:r>
              <a:rPr lang="en-US" altLang="ko-KR" sz="1600" dirty="0"/>
              <a:t>x, y </a:t>
            </a:r>
            <a:r>
              <a:rPr lang="ko-KR" altLang="en-US" sz="1600" dirty="0"/>
              <a:t>변수에 저장한 후에 </a:t>
            </a:r>
            <a:r>
              <a:rPr lang="en-US" altLang="ko-KR" sz="1600" dirty="0"/>
              <a:t>x, y </a:t>
            </a:r>
            <a:r>
              <a:rPr lang="ko-KR" altLang="en-US" sz="1600" dirty="0"/>
              <a:t>값을 </a:t>
            </a:r>
            <a:r>
              <a:rPr lang="ko-KR" altLang="en-US" sz="1600" dirty="0" smtClean="0"/>
              <a:t>바꾸고 출력하도록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프로그램을 작성하라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x, y;</a:t>
            </a:r>
            <a:endParaRPr lang="en-US" altLang="ko-KR" sz="1600" dirty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x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1</a:t>
            </a:r>
          </a:p>
          <a:p>
            <a:pPr>
              <a:buNone/>
            </a:pPr>
            <a:r>
              <a:rPr lang="en-US" altLang="ko-KR" sz="1600" dirty="0" smtClean="0"/>
              <a:t>y = 2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출력</a:t>
            </a:r>
            <a:r>
              <a:rPr lang="en-US" altLang="ko-KR" sz="1600" dirty="0" smtClean="0"/>
              <a:t>:</a:t>
            </a:r>
          </a:p>
          <a:p>
            <a:pPr>
              <a:buNone/>
            </a:pPr>
            <a:r>
              <a:rPr lang="en-US" altLang="ko-KR" sz="1600" dirty="0" smtClean="0"/>
              <a:t>x = 2 y = 1</a:t>
            </a: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271222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699</TotalTime>
  <Words>115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과제1(java02) </vt:lpstr>
      <vt:lpstr>과제2(java03) </vt:lpstr>
      <vt:lpstr>과제3(java04) </vt:lpstr>
      <vt:lpstr>과제4(java04) </vt:lpstr>
      <vt:lpstr>과제5(java05)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LG</cp:lastModifiedBy>
  <cp:revision>71</cp:revision>
  <dcterms:created xsi:type="dcterms:W3CDTF">2014-09-13T23:58:15Z</dcterms:created>
  <dcterms:modified xsi:type="dcterms:W3CDTF">2016-04-20T02:21:15Z</dcterms:modified>
</cp:coreProperties>
</file>