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77" r:id="rId3"/>
    <p:sldId id="283" r:id="rId4"/>
    <p:sldId id="270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252" autoAdjust="0"/>
    <p:restoredTop sz="94660"/>
  </p:normalViewPr>
  <p:slideViewPr>
    <p:cSldViewPr>
      <p:cViewPr varScale="1">
        <p:scale>
          <a:sx n="85" d="100"/>
          <a:sy n="85" d="100"/>
        </p:scale>
        <p:origin x="-14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6BFDA13-AB6F-4084-8F64-53264B9AE355}" type="datetimeFigureOut">
              <a:rPr lang="ko-KR" altLang="en-US" smtClean="0"/>
              <a:pPr/>
              <a:t>2016-04-20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2016-04-20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2016-04-20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2016-04-20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2016-04-20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2016-04-20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2016-04-20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2016-04-20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2016-04-20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2016-04-20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6BFDA13-AB6F-4084-8F64-53264B9AE355}" type="datetimeFigureOut">
              <a:rPr lang="ko-KR" altLang="en-US" smtClean="0"/>
              <a:pPr/>
              <a:t>2016-04-20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6BFDA13-AB6F-4084-8F64-53264B9AE355}" type="datetimeFigureOut">
              <a:rPr lang="ko-KR" altLang="en-US" smtClean="0"/>
              <a:pPr/>
              <a:t>2016-04-20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과제</a:t>
            </a:r>
            <a:r>
              <a:rPr lang="en-US" altLang="ko-KR" dirty="0" smtClean="0"/>
              <a:t>6(java05)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dirty="0" smtClean="0"/>
              <a:t>다음을 작성해서 출력하고 결과가 어떻게 다른지 확인하라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a = 7; </a:t>
            </a:r>
          </a:p>
          <a:p>
            <a:pPr>
              <a:buNone/>
            </a:pPr>
            <a:r>
              <a:rPr lang="en-US" altLang="ko-KR" sz="1600" dirty="0" err="1"/>
              <a:t>int</a:t>
            </a:r>
            <a:r>
              <a:rPr lang="en-US" altLang="ko-KR" sz="1600" dirty="0"/>
              <a:t> b; </a:t>
            </a:r>
          </a:p>
          <a:p>
            <a:pPr>
              <a:buNone/>
            </a:pPr>
            <a:endParaRPr lang="en-US" altLang="ko-KR" sz="1600" dirty="0"/>
          </a:p>
          <a:p>
            <a:pPr>
              <a:buNone/>
            </a:pPr>
            <a:r>
              <a:rPr lang="en-US" altLang="ko-KR" sz="1600" dirty="0"/>
              <a:t>b = ++a</a:t>
            </a:r>
            <a:r>
              <a:rPr lang="en-US" altLang="ko-KR" sz="1600" dirty="0" smtClean="0"/>
              <a:t>;		&lt;- </a:t>
            </a:r>
          </a:p>
          <a:p>
            <a:pPr>
              <a:buNone/>
            </a:pPr>
            <a:r>
              <a:rPr lang="en-US" altLang="ko-KR" sz="1600" dirty="0" smtClean="0"/>
              <a:t> </a:t>
            </a:r>
          </a:p>
          <a:p>
            <a:pPr>
              <a:buNone/>
            </a:pPr>
            <a:r>
              <a:rPr lang="en-US" altLang="ko-KR" sz="1600" dirty="0"/>
              <a:t>b = a</a:t>
            </a:r>
            <a:r>
              <a:rPr lang="en-US" altLang="ko-KR" sz="1600" dirty="0" smtClean="0"/>
              <a:t>++;		&lt;-</a:t>
            </a:r>
            <a:endParaRPr lang="en-US" altLang="ko-KR" sz="1600" dirty="0"/>
          </a:p>
          <a:p>
            <a:pPr>
              <a:buNone/>
            </a:pPr>
            <a:endParaRPr lang="en-US" altLang="ko-KR" sz="1600" dirty="0"/>
          </a:p>
          <a:p>
            <a:pPr>
              <a:buNone/>
            </a:pPr>
            <a:r>
              <a:rPr lang="en-US" altLang="ko-KR" sz="1600" dirty="0" err="1"/>
              <a:t>System.out.println</a:t>
            </a:r>
            <a:r>
              <a:rPr lang="en-US" altLang="ko-KR" sz="1600" dirty="0"/>
              <a:t> (a); </a:t>
            </a:r>
          </a:p>
          <a:p>
            <a:pPr>
              <a:buNone/>
            </a:pPr>
            <a:r>
              <a:rPr lang="en-US" altLang="ko-KR" sz="1600" dirty="0" err="1"/>
              <a:t>System.out.println</a:t>
            </a:r>
            <a:r>
              <a:rPr lang="en-US" altLang="ko-KR" sz="1600" dirty="0"/>
              <a:t> (b); </a:t>
            </a:r>
            <a:endParaRPr lang="en-US" altLang="ko-KR" sz="1600" dirty="0" smtClean="0"/>
          </a:p>
          <a:p>
            <a:pPr>
              <a:buNone/>
            </a:pPr>
            <a:endParaRPr lang="en-US" altLang="ko-KR" sz="1600" dirty="0"/>
          </a:p>
          <a:p>
            <a:pPr>
              <a:buNone/>
            </a:pPr>
            <a:r>
              <a:rPr lang="en-US" altLang="ko-KR" sz="1600" dirty="0" smtClean="0"/>
              <a:t> </a:t>
            </a:r>
            <a:endParaRPr lang="en-US" altLang="ko-KR" sz="1600" dirty="0"/>
          </a:p>
          <a:p>
            <a:pPr>
              <a:buNone/>
            </a:pPr>
            <a:endParaRPr lang="en-US" altLang="ko-KR" sz="1600" dirty="0"/>
          </a:p>
        </p:txBody>
      </p:sp>
    </p:spTree>
    <p:extLst>
      <p:ext uri="{BB962C8B-B14F-4D97-AF65-F5344CB8AC3E}">
        <p14:creationId xmlns="" xmlns:p14="http://schemas.microsoft.com/office/powerpoint/2010/main" val="1219890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과제</a:t>
            </a:r>
            <a:r>
              <a:rPr lang="en-US" altLang="ko-KR" dirty="0" smtClean="0"/>
              <a:t>7(java05)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dirty="0" smtClean="0"/>
              <a:t>두 </a:t>
            </a:r>
            <a:r>
              <a:rPr lang="ko-KR" altLang="en-US" sz="1600" dirty="0"/>
              <a:t>수를 입력 받고 </a:t>
            </a:r>
            <a:r>
              <a:rPr lang="ko-KR" altLang="en-US" sz="1600" dirty="0" smtClean="0"/>
              <a:t>사칙연산과 </a:t>
            </a:r>
            <a:r>
              <a:rPr lang="en-US" altLang="ko-KR" sz="1600" dirty="0" smtClean="0"/>
              <a:t>%</a:t>
            </a:r>
            <a:r>
              <a:rPr lang="ko-KR" altLang="en-US" sz="1600" dirty="0" smtClean="0"/>
              <a:t>연산까지 결과가 출력되도록 작성하라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</p:spTree>
    <p:extLst>
      <p:ext uri="{BB962C8B-B14F-4D97-AF65-F5344CB8AC3E}">
        <p14:creationId xmlns="" xmlns:p14="http://schemas.microsoft.com/office/powerpoint/2010/main" val="1581423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과제</a:t>
            </a:r>
            <a:r>
              <a:rPr lang="en-US" altLang="ko-KR" dirty="0" smtClean="0"/>
              <a:t>8(java05)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dirty="0"/>
              <a:t>단위 환산 프로그램을 작성하시오</a:t>
            </a:r>
            <a:r>
              <a:rPr lang="en-US" altLang="ko-KR" sz="1600" dirty="0"/>
              <a:t>.</a:t>
            </a:r>
          </a:p>
          <a:p>
            <a:pPr>
              <a:buNone/>
            </a:pPr>
            <a:endParaRPr lang="en-US" altLang="ko-KR" sz="1600" dirty="0"/>
          </a:p>
          <a:p>
            <a:pPr>
              <a:buNone/>
            </a:pPr>
            <a:r>
              <a:rPr lang="en-US" altLang="ko-KR" sz="1600" dirty="0"/>
              <a:t>1</a:t>
            </a:r>
            <a:r>
              <a:rPr lang="ko-KR" altLang="en-US" sz="1600" dirty="0"/>
              <a:t> </a:t>
            </a:r>
            <a:r>
              <a:rPr lang="en-US" altLang="ko-KR" sz="1600" dirty="0"/>
              <a:t>inch = 2.54 cm</a:t>
            </a:r>
          </a:p>
          <a:p>
            <a:pPr>
              <a:buNone/>
            </a:pPr>
            <a:r>
              <a:rPr lang="en-US" altLang="ko-KR" sz="1600" dirty="0"/>
              <a:t>1 yard = 0.3048 m</a:t>
            </a:r>
          </a:p>
          <a:p>
            <a:pPr>
              <a:buNone/>
            </a:pPr>
            <a:r>
              <a:rPr lang="en-US" altLang="ko-KR" sz="1600" dirty="0"/>
              <a:t>1 mile = 1.6093 km</a:t>
            </a:r>
          </a:p>
          <a:p>
            <a:pPr>
              <a:buNone/>
            </a:pPr>
            <a:r>
              <a:rPr lang="en-US" altLang="ko-KR" sz="1600" dirty="0"/>
              <a:t>....</a:t>
            </a:r>
          </a:p>
        </p:txBody>
      </p:sp>
    </p:spTree>
    <p:extLst>
      <p:ext uri="{BB962C8B-B14F-4D97-AF65-F5344CB8AC3E}">
        <p14:creationId xmlns="" xmlns:p14="http://schemas.microsoft.com/office/powerpoint/2010/main" val="2378874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과제</a:t>
            </a:r>
            <a:r>
              <a:rPr lang="en-US" altLang="ko-KR" dirty="0" smtClean="0"/>
              <a:t>9(java05)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dirty="0"/>
              <a:t>변수</a:t>
            </a:r>
            <a:r>
              <a:rPr lang="en-US" altLang="ko-KR" sz="1600" dirty="0"/>
              <a:t> x, y, z</a:t>
            </a:r>
            <a:r>
              <a:rPr lang="ko-KR" altLang="en-US" sz="1600" dirty="0"/>
              <a:t>를 입력 받고</a:t>
            </a:r>
            <a:r>
              <a:rPr lang="en-US" altLang="ko-KR" sz="1600" dirty="0"/>
              <a:t>, </a:t>
            </a:r>
          </a:p>
          <a:p>
            <a:pPr>
              <a:buNone/>
            </a:pPr>
            <a:r>
              <a:rPr lang="en-US" altLang="ko-KR" sz="1600" dirty="0"/>
              <a:t>(x – y) / (z – y) </a:t>
            </a:r>
            <a:r>
              <a:rPr lang="ko-KR" altLang="en-US" sz="1600" dirty="0"/>
              <a:t>연산을 출력하는 프로그램을 작성하라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>
              <a:buNone/>
            </a:pPr>
            <a:r>
              <a:rPr lang="en-US" altLang="ko-KR" sz="1600" dirty="0" smtClean="0"/>
              <a:t> </a:t>
            </a:r>
            <a:endParaRPr lang="en-US" altLang="ko-KR" sz="1600" dirty="0"/>
          </a:p>
          <a:p>
            <a:pPr>
              <a:buNone/>
            </a:pPr>
            <a:endParaRPr lang="en-US" altLang="ko-KR" sz="1600" dirty="0"/>
          </a:p>
        </p:txBody>
      </p:sp>
    </p:spTree>
    <p:extLst>
      <p:ext uri="{BB962C8B-B14F-4D97-AF65-F5344CB8AC3E}">
        <p14:creationId xmlns="" xmlns:p14="http://schemas.microsoft.com/office/powerpoint/2010/main" val="32464081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868</TotalTime>
  <Words>92</Words>
  <Application>Microsoft Office PowerPoint</Application>
  <PresentationFormat>화면 슬라이드 쇼(4:3)</PresentationFormat>
  <Paragraphs>27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광장</vt:lpstr>
      <vt:lpstr>과제6(java05) </vt:lpstr>
      <vt:lpstr>과제7(java05) </vt:lpstr>
      <vt:lpstr>과제8(java05) </vt:lpstr>
      <vt:lpstr>과제9(java05)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Factory Pattern</dc:title>
  <dc:creator>dbs</dc:creator>
  <cp:lastModifiedBy>LG</cp:lastModifiedBy>
  <cp:revision>72</cp:revision>
  <dcterms:created xsi:type="dcterms:W3CDTF">2014-09-13T23:58:15Z</dcterms:created>
  <dcterms:modified xsi:type="dcterms:W3CDTF">2016-04-20T06:19:42Z</dcterms:modified>
</cp:coreProperties>
</file>