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9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10(java05)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다음의 결과 값을 먼저 기입하고 결과를 확인하라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number;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number = 5;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number = number &lt;&lt; 4;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number = number &gt;&gt; 5;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number = </a:t>
            </a:r>
            <a:r>
              <a:rPr lang="en-US" altLang="ko-KR" sz="1600" smtClean="0"/>
              <a:t>number </a:t>
            </a:r>
            <a:r>
              <a:rPr lang="en-US" altLang="ko-KR" sz="1600" smtClean="0"/>
              <a:t>&gt;&gt; </a:t>
            </a:r>
            <a:r>
              <a:rPr lang="en-US" altLang="ko-KR" sz="1600" dirty="0" smtClean="0"/>
              <a:t>1;</a:t>
            </a:r>
            <a:endParaRPr lang="en-US" altLang="ko-KR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43124"/>
              </p:ext>
            </p:extLst>
          </p:nvPr>
        </p:nvGraphicFramePr>
        <p:xfrm>
          <a:off x="5004048" y="2266072"/>
          <a:ext cx="31920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02"/>
                <a:gridCol w="456002"/>
                <a:gridCol w="456002"/>
                <a:gridCol w="456002"/>
                <a:gridCol w="456002"/>
                <a:gridCol w="456002"/>
                <a:gridCol w="4560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06995"/>
              </p:ext>
            </p:extLst>
          </p:nvPr>
        </p:nvGraphicFramePr>
        <p:xfrm>
          <a:off x="5004048" y="2914144"/>
          <a:ext cx="31920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02"/>
                <a:gridCol w="456002"/>
                <a:gridCol w="456002"/>
                <a:gridCol w="456002"/>
                <a:gridCol w="456002"/>
                <a:gridCol w="456002"/>
                <a:gridCol w="4560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31671"/>
              </p:ext>
            </p:extLst>
          </p:nvPr>
        </p:nvGraphicFramePr>
        <p:xfrm>
          <a:off x="5000140" y="3490208"/>
          <a:ext cx="31920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02"/>
                <a:gridCol w="456002"/>
                <a:gridCol w="456002"/>
                <a:gridCol w="456002"/>
                <a:gridCol w="456002"/>
                <a:gridCol w="456002"/>
                <a:gridCol w="4560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26043"/>
              </p:ext>
            </p:extLst>
          </p:nvPr>
        </p:nvGraphicFramePr>
        <p:xfrm>
          <a:off x="5004048" y="4077072"/>
          <a:ext cx="31920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02"/>
                <a:gridCol w="456002"/>
                <a:gridCol w="456002"/>
                <a:gridCol w="456002"/>
                <a:gridCol w="456002"/>
                <a:gridCol w="456002"/>
                <a:gridCol w="4560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3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11(java05)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다음의 결과 값을 먼저 기입하고 결과를 확인하라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num1, num2;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num1 = </a:t>
            </a:r>
            <a:r>
              <a:rPr lang="en-US" altLang="ko-KR" sz="1600" dirty="0" smtClean="0"/>
              <a:t>128;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num2 = </a:t>
            </a:r>
            <a:r>
              <a:rPr lang="en-US" altLang="ko-KR" sz="1600" dirty="0" smtClean="0"/>
              <a:t>56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진수로 바꾼다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num1 = (num1 &amp; num2) | (num1 &amp; num2);</a:t>
            </a:r>
          </a:p>
          <a:p>
            <a:pPr>
              <a:buNone/>
            </a:pPr>
            <a:r>
              <a:rPr lang="en-US" altLang="ko-KR" sz="1600" dirty="0" smtClean="0"/>
              <a:t>num2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~(num1 </a:t>
            </a:r>
            <a:r>
              <a:rPr lang="en-US" altLang="ko-KR" sz="1600" dirty="0"/>
              <a:t>^ num2);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54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12(java05)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하나의 수를 입력 받고 </a:t>
            </a:r>
            <a:r>
              <a:rPr lang="ko-KR" altLang="en-US" sz="1600" dirty="0" err="1" smtClean="0"/>
              <a:t>삼항</a:t>
            </a:r>
            <a:r>
              <a:rPr lang="ko-KR" altLang="en-US" sz="1600" dirty="0" smtClean="0"/>
              <a:t> 연산자를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양수인지 음수인지 판단하라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// </a:t>
            </a:r>
            <a:r>
              <a:rPr lang="ko-KR" altLang="en-US" sz="1600" dirty="0" smtClean="0"/>
              <a:t>수를 입력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// </a:t>
            </a:r>
            <a:r>
              <a:rPr lang="ko-KR" altLang="en-US" sz="1600" dirty="0" smtClean="0"/>
              <a:t>판단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//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양수입니다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12(java05)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랜덤 수를 취득하라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범위</a:t>
            </a:r>
            <a:r>
              <a:rPr lang="en-US" altLang="ko-KR" sz="1600" dirty="0" smtClean="0"/>
              <a:t>: 0 ~ 99 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범위</a:t>
            </a:r>
            <a:r>
              <a:rPr lang="en-US" altLang="ko-KR" sz="1600" dirty="0" smtClean="0"/>
              <a:t>: 11, 12, 13, 14, 15 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범위</a:t>
            </a:r>
            <a:r>
              <a:rPr lang="en-US" altLang="ko-KR" sz="1600" dirty="0" smtClean="0"/>
              <a:t>: 1 ~ 45 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: 6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39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706</TotalTime>
  <Words>145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과제10(java05) </vt:lpstr>
      <vt:lpstr>과제11(java05) </vt:lpstr>
      <vt:lpstr>과제12(java05) </vt:lpstr>
      <vt:lpstr>과제12(java05)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74</cp:revision>
  <dcterms:created xsi:type="dcterms:W3CDTF">2014-09-13T23:58:15Z</dcterms:created>
  <dcterms:modified xsi:type="dcterms:W3CDTF">2017-05-04T01:25:44Z</dcterms:modified>
</cp:coreProperties>
</file>