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2" r:id="rId3"/>
    <p:sldId id="274" r:id="rId4"/>
    <p:sldId id="276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643050"/>
            <a:ext cx="570547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643050"/>
            <a:ext cx="570547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71675"/>
            <a:ext cx="4638675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985977"/>
            <a:ext cx="4857750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057400"/>
            <a:ext cx="2905125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1825</TotalTime>
  <Words>57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JavaScript연습</vt:lpstr>
      <vt:lpstr>JavaScript연습</vt:lpstr>
      <vt:lpstr>JavaScript연습</vt:lpstr>
      <vt:lpstr>JavaScript연습</vt:lpstr>
      <vt:lpstr>JavaScript연습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LG</cp:lastModifiedBy>
  <cp:revision>177</cp:revision>
  <dcterms:created xsi:type="dcterms:W3CDTF">2014-09-13T23:58:15Z</dcterms:created>
  <dcterms:modified xsi:type="dcterms:W3CDTF">2016-06-27T07:14:19Z</dcterms:modified>
</cp:coreProperties>
</file>