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9" r:id="rId3"/>
    <p:sldId id="311" r:id="rId4"/>
    <p:sldId id="315" r:id="rId5"/>
    <p:sldId id="325" r:id="rId6"/>
    <p:sldId id="328" r:id="rId7"/>
    <p:sldId id="331" r:id="rId8"/>
    <p:sldId id="33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066925"/>
            <a:ext cx="4257675" cy="2724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900237"/>
            <a:ext cx="5591175" cy="3057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990725"/>
            <a:ext cx="4867275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147900"/>
            <a:ext cx="6076950" cy="3067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909777"/>
            <a:ext cx="5343525" cy="3590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071678"/>
            <a:ext cx="5438775" cy="3524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085989"/>
            <a:ext cx="5572125" cy="3343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7" y="1785926"/>
            <a:ext cx="6553219" cy="438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1963</TotalTime>
  <Words>104</Words>
  <Application>Microsoft Office PowerPoint</Application>
  <PresentationFormat>화면 슬라이드 쇼(4:3)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Lucida Sans Unicode</vt:lpstr>
      <vt:lpstr>Verdana</vt:lpstr>
      <vt:lpstr>Wingdings 2</vt:lpstr>
      <vt:lpstr>Wingdings 3</vt:lpstr>
      <vt:lpstr>광장</vt:lpstr>
      <vt:lpstr>JavaScript연습</vt:lpstr>
      <vt:lpstr>JavaScript연습</vt:lpstr>
      <vt:lpstr>JavaScript연습</vt:lpstr>
      <vt:lpstr>JavaScript연습</vt:lpstr>
      <vt:lpstr>JavaScript연습</vt:lpstr>
      <vt:lpstr>JavaScript연습</vt:lpstr>
      <vt:lpstr>JavaScript연습</vt:lpstr>
      <vt:lpstr>JavaScript연습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user1</cp:lastModifiedBy>
  <cp:revision>177</cp:revision>
  <dcterms:created xsi:type="dcterms:W3CDTF">2014-09-13T23:58:15Z</dcterms:created>
  <dcterms:modified xsi:type="dcterms:W3CDTF">2018-01-19T03:01:19Z</dcterms:modified>
</cp:coreProperties>
</file>