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85" r:id="rId3"/>
    <p:sldId id="289" r:id="rId4"/>
    <p:sldId id="292" r:id="rId5"/>
    <p:sldId id="301" r:id="rId6"/>
    <p:sldId id="30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2017-07-21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(script </a:t>
            </a:r>
            <a:r>
              <a:rPr lang="ko-KR" altLang="en-US" sz="1600" b="1" dirty="0" smtClean="0"/>
              <a:t>사용</a:t>
            </a:r>
            <a:r>
              <a:rPr lang="en-US" altLang="ko-KR" sz="1600" b="1" dirty="0" smtClean="0"/>
              <a:t>)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6" name="그림 5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2143116"/>
            <a:ext cx="4743450" cy="30194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(script </a:t>
            </a:r>
            <a:r>
              <a:rPr lang="ko-KR" altLang="en-US" sz="1600" b="1" dirty="0" smtClean="0"/>
              <a:t>사용</a:t>
            </a:r>
            <a:r>
              <a:rPr lang="en-US" altLang="ko-KR" sz="1600" b="1" dirty="0" smtClean="0"/>
              <a:t>)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4" name="그림 3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2100277"/>
            <a:ext cx="2362200" cy="34004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(script </a:t>
            </a:r>
            <a:r>
              <a:rPr lang="ko-KR" altLang="en-US" sz="1600" b="1" dirty="0" smtClean="0"/>
              <a:t>사용</a:t>
            </a:r>
            <a:r>
              <a:rPr lang="en-US" altLang="ko-KR" sz="1600" b="1" dirty="0" smtClean="0"/>
              <a:t>)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5" name="그림 4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024062"/>
            <a:ext cx="6781800" cy="2809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(script </a:t>
            </a:r>
            <a:r>
              <a:rPr lang="ko-KR" altLang="en-US" sz="1600" b="1" dirty="0" smtClean="0"/>
              <a:t>사용</a:t>
            </a:r>
            <a:r>
              <a:rPr lang="en-US" altLang="ko-KR" sz="1600" b="1" dirty="0" smtClean="0"/>
              <a:t>)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6" name="그림 5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947875"/>
            <a:ext cx="4762500" cy="3267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(script </a:t>
            </a:r>
            <a:r>
              <a:rPr lang="ko-KR" altLang="en-US" sz="1600" b="1" dirty="0" smtClean="0"/>
              <a:t>사용</a:t>
            </a:r>
            <a:r>
              <a:rPr lang="en-US" altLang="ko-KR" sz="1600" b="1" dirty="0" smtClean="0"/>
              <a:t>)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5" name="그림 4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014552"/>
            <a:ext cx="5410200" cy="3486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다음과 같이 웹에 출력이 되도록 작성하라</a:t>
            </a:r>
            <a:r>
              <a:rPr lang="en-US" altLang="ko-KR" sz="1600" b="1" dirty="0" smtClean="0"/>
              <a:t>. (script </a:t>
            </a:r>
            <a:r>
              <a:rPr lang="ko-KR" altLang="en-US" sz="1600" b="1" dirty="0" smtClean="0"/>
              <a:t>사용</a:t>
            </a:r>
            <a:r>
              <a:rPr lang="en-US" altLang="ko-KR" sz="1600" b="1" dirty="0" smtClean="0"/>
              <a:t>)</a:t>
            </a:r>
          </a:p>
          <a:p>
            <a:pPr>
              <a:buNone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JavaScript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pic>
        <p:nvPicPr>
          <p:cNvPr id="5" name="그림 4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1714488"/>
            <a:ext cx="4295786" cy="456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12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1826</TotalTime>
  <Words>78</Words>
  <Application>Microsoft Office PowerPoint</Application>
  <PresentationFormat>화면 슬라이드 쇼(4:3)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Lucida Sans Unicode</vt:lpstr>
      <vt:lpstr>Verdana</vt:lpstr>
      <vt:lpstr>Wingdings 2</vt:lpstr>
      <vt:lpstr>Wingdings 3</vt:lpstr>
      <vt:lpstr>광장</vt:lpstr>
      <vt:lpstr>JavaScript연습</vt:lpstr>
      <vt:lpstr>JavaScript연습</vt:lpstr>
      <vt:lpstr>JavaScript연습</vt:lpstr>
      <vt:lpstr>JavaScript연습</vt:lpstr>
      <vt:lpstr>JavaScript연습</vt:lpstr>
      <vt:lpstr>JavaScript연습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user2</cp:lastModifiedBy>
  <cp:revision>179</cp:revision>
  <dcterms:created xsi:type="dcterms:W3CDTF">2014-09-13T23:58:15Z</dcterms:created>
  <dcterms:modified xsi:type="dcterms:W3CDTF">2017-07-21T10:05:57Z</dcterms:modified>
</cp:coreProperties>
</file>