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4" r:id="rId2"/>
    <p:sldId id="425" r:id="rId3"/>
    <p:sldId id="426" r:id="rId4"/>
    <p:sldId id="427" r:id="rId5"/>
    <p:sldId id="429" r:id="rId6"/>
    <p:sldId id="428" r:id="rId7"/>
    <p:sldId id="431" r:id="rId8"/>
    <p:sldId id="432" r:id="rId9"/>
    <p:sldId id="430" r:id="rId10"/>
    <p:sldId id="433" r:id="rId11"/>
    <p:sldId id="434" r:id="rId12"/>
    <p:sldId id="435" r:id="rId13"/>
    <p:sldId id="43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en-US" altLang="ko-KR" dirty="0" smtClean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부서별로 인원수</a:t>
            </a:r>
            <a:r>
              <a:rPr lang="en-US" altLang="ko-KR" dirty="0"/>
              <a:t>,</a:t>
            </a:r>
            <a:r>
              <a:rPr lang="ko-KR" altLang="ko-KR" dirty="0"/>
              <a:t>평균 급여</a:t>
            </a:r>
            <a:r>
              <a:rPr lang="en-US" altLang="ko-KR" dirty="0"/>
              <a:t>,</a:t>
            </a:r>
            <a:r>
              <a:rPr lang="ko-KR" altLang="ko-KR" dirty="0"/>
              <a:t>급여의 합</a:t>
            </a:r>
            <a:r>
              <a:rPr lang="en-US" altLang="ko-KR" dirty="0"/>
              <a:t>,</a:t>
            </a:r>
            <a:r>
              <a:rPr lang="ko-KR" altLang="ko-KR" dirty="0"/>
              <a:t>최소 급여</a:t>
            </a:r>
            <a:r>
              <a:rPr lang="en-US" altLang="ko-KR" dirty="0"/>
              <a:t>,</a:t>
            </a:r>
            <a:r>
              <a:rPr lang="ko-KR" altLang="ko-KR" dirty="0"/>
              <a:t>최대 급여를 포함하는</a:t>
            </a:r>
            <a:r>
              <a:rPr lang="en-US" altLang="ko-KR" dirty="0"/>
              <a:t> EMP_DEPTNO </a:t>
            </a:r>
            <a:r>
              <a:rPr lang="ko-KR" altLang="ko-KR" dirty="0"/>
              <a:t>테이블을 </a:t>
            </a:r>
            <a:r>
              <a:rPr lang="ko-KR" altLang="ko-KR" dirty="0" smtClean="0"/>
              <a:t>생성하라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6" y="2996952"/>
            <a:ext cx="6534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10) </a:t>
            </a:r>
            <a:r>
              <a:rPr lang="ko-KR" altLang="en-US" dirty="0" smtClean="0"/>
              <a:t>다음은 </a:t>
            </a:r>
            <a:r>
              <a:rPr lang="ko-KR" altLang="ko-KR" dirty="0" err="1" smtClean="0"/>
              <a:t>무결성</a:t>
            </a:r>
            <a:r>
              <a:rPr lang="ko-KR" altLang="ko-KR" dirty="0" smtClean="0"/>
              <a:t> </a:t>
            </a:r>
            <a:r>
              <a:rPr lang="ko-KR" altLang="ko-KR" dirty="0"/>
              <a:t>제약 </a:t>
            </a:r>
            <a:r>
              <a:rPr lang="ko-KR" altLang="ko-KR" dirty="0" smtClean="0"/>
              <a:t>조건이 위배</a:t>
            </a:r>
            <a:r>
              <a:rPr lang="ko-KR" altLang="en-US" dirty="0" smtClean="0"/>
              <a:t>된 쿼리이다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무엇을 위배했는지 알아보도록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INSERT INTO EMPLOYEES</a:t>
            </a:r>
          </a:p>
          <a:p>
            <a:r>
              <a:rPr lang="en-US" altLang="ko-KR" dirty="0"/>
              <a:t>VALUES (100, NULL, 'YOON', '</a:t>
            </a:r>
            <a:r>
              <a:rPr lang="en-US" altLang="ko-KR" dirty="0" err="1"/>
              <a:t>dbs</a:t>
            </a:r>
            <a:r>
              <a:rPr lang="en-US" altLang="ko-KR" dirty="0"/>
              <a:t>', NULL, SYSDATE, 'ST_MAN', NULL, NULL, NULL, NULL</a:t>
            </a:r>
            <a:r>
              <a:rPr lang="en-US" altLang="ko-KR" dirty="0" smtClean="0"/>
              <a:t>);	</a:t>
            </a:r>
          </a:p>
          <a:p>
            <a:endParaRPr lang="en-US" altLang="ko-KR" dirty="0"/>
          </a:p>
          <a:p>
            <a:r>
              <a:rPr lang="en-US" altLang="ko-KR" dirty="0"/>
              <a:t>INSERT INTO EMPLOYEES</a:t>
            </a:r>
          </a:p>
          <a:p>
            <a:r>
              <a:rPr lang="en-US" altLang="ko-KR" dirty="0"/>
              <a:t>VALUES (98, NULL, 'YOON',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dbs</a:t>
            </a:r>
            <a:r>
              <a:rPr lang="en-US" altLang="ko-KR" dirty="0" smtClean="0"/>
              <a:t>', </a:t>
            </a:r>
            <a:r>
              <a:rPr lang="en-US" altLang="ko-KR" dirty="0"/>
              <a:t>NULL, SYSDATE, 'ST_MAN', NULL, NULL, NULL, 100</a:t>
            </a:r>
            <a:r>
              <a:rPr lang="en-US" altLang="ko-KR" dirty="0" smtClean="0"/>
              <a:t>);</a:t>
            </a:r>
          </a:p>
          <a:p>
            <a:pPr marL="285750" indent="-285750">
              <a:buFont typeface="Wingdings"/>
              <a:buChar char="à"/>
            </a:pPr>
            <a:endParaRPr lang="en-US" altLang="ko-KR" dirty="0"/>
          </a:p>
          <a:p>
            <a:r>
              <a:rPr lang="en-US" altLang="ko-KR" dirty="0"/>
              <a:t>INSERT INTO EMPLOYEES</a:t>
            </a:r>
          </a:p>
          <a:p>
            <a:r>
              <a:rPr lang="en-US" altLang="ko-KR" dirty="0"/>
              <a:t>VALUES (98, NULL, 'YOON', 'dbs2', NULL, SYSDATE, 'ST_MAN', NULL, NULL, NULL, 101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11)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 </a:t>
            </a:r>
            <a:r>
              <a:rPr lang="ko-KR" altLang="ko-KR" dirty="0" smtClean="0"/>
              <a:t>번호가</a:t>
            </a:r>
            <a:r>
              <a:rPr lang="en-US" altLang="ko-KR" dirty="0" smtClean="0"/>
              <a:t> 107</a:t>
            </a:r>
            <a:r>
              <a:rPr lang="ko-KR" altLang="ko-KR" dirty="0" smtClean="0"/>
              <a:t>인 </a:t>
            </a:r>
            <a:r>
              <a:rPr lang="ko-KR" altLang="ko-KR" dirty="0"/>
              <a:t>사원의 부서를</a:t>
            </a:r>
            <a:r>
              <a:rPr lang="en-US" altLang="ko-KR" dirty="0"/>
              <a:t> 10</a:t>
            </a:r>
            <a:r>
              <a:rPr lang="ko-KR" altLang="ko-KR" dirty="0"/>
              <a:t>번으로 변경하여라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3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12)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 </a:t>
            </a:r>
            <a:r>
              <a:rPr lang="ko-KR" altLang="ko-KR" dirty="0" smtClean="0"/>
              <a:t>번호가</a:t>
            </a:r>
            <a:r>
              <a:rPr lang="en-US" altLang="ko-KR" dirty="0" smtClean="0"/>
              <a:t> 180</a:t>
            </a:r>
            <a:r>
              <a:rPr lang="ko-KR" altLang="ko-KR" dirty="0" smtClean="0"/>
              <a:t>인 </a:t>
            </a:r>
            <a:r>
              <a:rPr lang="ko-KR" altLang="ko-KR" dirty="0"/>
              <a:t>사원의 부서를</a:t>
            </a:r>
            <a:r>
              <a:rPr lang="en-US" altLang="ko-KR" dirty="0"/>
              <a:t> 20, </a:t>
            </a:r>
            <a:r>
              <a:rPr lang="ko-KR" altLang="ko-KR" dirty="0"/>
              <a:t>급여를</a:t>
            </a:r>
            <a:r>
              <a:rPr lang="en-US" altLang="ko-KR" dirty="0"/>
              <a:t> 3500</a:t>
            </a:r>
            <a:r>
              <a:rPr lang="ko-KR" altLang="ko-KR" dirty="0"/>
              <a:t>으로 변경하여라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13)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Smith</a:t>
            </a:r>
            <a:r>
              <a:rPr lang="ko-KR" altLang="ko-KR" dirty="0" smtClean="0"/>
              <a:t>의 </a:t>
            </a:r>
            <a:r>
              <a:rPr lang="ko-KR" altLang="ko-KR" dirty="0"/>
              <a:t>업무와 급여가 </a:t>
            </a:r>
            <a:r>
              <a:rPr lang="en-US" altLang="ko-KR" dirty="0" smtClean="0"/>
              <a:t>Hall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업무와 급여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일치하도록 수정하라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5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2) EMP_DEPTNO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ETC COLUMN</a:t>
            </a:r>
            <a:r>
              <a:rPr lang="ko-KR" altLang="ko-KR" dirty="0" smtClean="0"/>
              <a:t>을 추가하라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단 </a:t>
            </a:r>
            <a:r>
              <a:rPr lang="ko-KR" altLang="ko-KR" dirty="0" err="1" smtClean="0"/>
              <a:t>자료형은</a:t>
            </a:r>
            <a:r>
              <a:rPr lang="en-US" altLang="ko-KR" dirty="0" smtClean="0"/>
              <a:t> VARCHAR2(50) </a:t>
            </a:r>
            <a:r>
              <a:rPr lang="ko-KR" altLang="ko-KR" dirty="0" smtClean="0"/>
              <a:t>사용하라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1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3) </a:t>
            </a:r>
            <a:r>
              <a:rPr lang="en-US" altLang="ko-KR" dirty="0"/>
              <a:t>EMP_DEPTNO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</a:t>
            </a:r>
            <a:r>
              <a:rPr lang="en-US" altLang="ko-KR" dirty="0"/>
              <a:t>ETC COLUMN</a:t>
            </a:r>
            <a:r>
              <a:rPr lang="ko-KR" altLang="ko-KR" dirty="0"/>
              <a:t>을 </a:t>
            </a:r>
            <a:r>
              <a:rPr lang="ko-KR" altLang="en-US" dirty="0" smtClean="0"/>
              <a:t>수정</a:t>
            </a:r>
            <a:r>
              <a:rPr lang="ko-KR" altLang="ko-KR" dirty="0" smtClean="0"/>
              <a:t>하라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자료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형은</a:t>
            </a:r>
            <a:r>
              <a:rPr lang="en-US" altLang="ko-KR" dirty="0" smtClean="0"/>
              <a:t> VARCHAR2(15)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하라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82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4) </a:t>
            </a:r>
            <a:r>
              <a:rPr lang="en-US" altLang="ko-KR" dirty="0"/>
              <a:t>EMP_DEPTNO </a:t>
            </a:r>
            <a:r>
              <a:rPr lang="ko-KR" altLang="ko-KR" dirty="0" smtClean="0"/>
              <a:t>테이블에 있는</a:t>
            </a:r>
            <a:r>
              <a:rPr lang="en-US" altLang="ko-KR" dirty="0" smtClean="0"/>
              <a:t> ETC </a:t>
            </a:r>
            <a:r>
              <a:rPr lang="ko-KR" altLang="ko-KR" dirty="0" smtClean="0"/>
              <a:t>을 </a:t>
            </a:r>
            <a:r>
              <a:rPr lang="ko-KR" altLang="ko-KR" dirty="0"/>
              <a:t>삭제하고</a:t>
            </a:r>
            <a:r>
              <a:rPr lang="en-US" altLang="ko-KR" dirty="0"/>
              <a:t> </a:t>
            </a:r>
            <a:r>
              <a:rPr lang="ko-KR" altLang="ko-KR" dirty="0" smtClean="0"/>
              <a:t>확인하라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81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5) </a:t>
            </a:r>
            <a:r>
              <a:rPr lang="ko-KR" altLang="ko-KR" dirty="0" smtClean="0"/>
              <a:t>이전에 </a:t>
            </a:r>
            <a:r>
              <a:rPr lang="ko-KR" altLang="ko-KR" dirty="0"/>
              <a:t>생성한</a:t>
            </a:r>
            <a:r>
              <a:rPr lang="en-US" altLang="ko-KR" dirty="0"/>
              <a:t> EMP_DEPTNO</a:t>
            </a:r>
            <a:r>
              <a:rPr lang="en-US" altLang="ko-KR" dirty="0" smtClean="0"/>
              <a:t> </a:t>
            </a:r>
            <a:r>
              <a:rPr lang="ko-KR" altLang="ko-KR" dirty="0"/>
              <a:t>테이블의 이름을</a:t>
            </a:r>
            <a:r>
              <a:rPr lang="en-US" altLang="ko-KR" dirty="0"/>
              <a:t> </a:t>
            </a:r>
            <a:r>
              <a:rPr lang="en-US" altLang="ko-KR" dirty="0" smtClean="0"/>
              <a:t>EMP_DEPT</a:t>
            </a:r>
            <a:r>
              <a:rPr lang="ko-KR" altLang="ko-KR" dirty="0" smtClean="0"/>
              <a:t>로 변경하라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93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6) EMP_DEPT 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삭제하라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7)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EMP </a:t>
            </a:r>
            <a:r>
              <a:rPr lang="ko-KR" altLang="en-US" dirty="0" smtClean="0"/>
              <a:t>테이블을 생성하고 복제하도록 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데이터 포함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87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8) EMP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row</a:t>
            </a:r>
            <a:r>
              <a:rPr lang="ko-KR" altLang="en-US" dirty="0" smtClean="0"/>
              <a:t>를 추가해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데이터를 기입을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되면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로 설정하도록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6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9)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</a:t>
            </a:r>
            <a:r>
              <a:rPr lang="en-US" altLang="ko-KR" dirty="0"/>
              <a:t>EMPNO,ENAME,SAL,HIREDATE</a:t>
            </a:r>
            <a:r>
              <a:rPr lang="ko-KR" altLang="ko-KR" dirty="0"/>
              <a:t>의</a:t>
            </a:r>
            <a:r>
              <a:rPr lang="en-US" altLang="ko-KR" dirty="0"/>
              <a:t> COLUMN</a:t>
            </a:r>
            <a:r>
              <a:rPr lang="ko-KR" altLang="ko-KR" dirty="0"/>
              <a:t>만 선택하여</a:t>
            </a:r>
            <a:r>
              <a:rPr lang="en-US" altLang="ko-KR" dirty="0"/>
              <a:t> EMP_10 </a:t>
            </a:r>
            <a:r>
              <a:rPr lang="ko-KR" altLang="ko-KR" dirty="0"/>
              <a:t>테이블을 </a:t>
            </a:r>
            <a:r>
              <a:rPr lang="ko-KR" altLang="ko-KR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미포함</a:t>
            </a:r>
            <a:r>
              <a:rPr lang="en-US" altLang="ko-KR" dirty="0" smtClean="0"/>
              <a:t>)</a:t>
            </a:r>
            <a:r>
              <a:rPr lang="ko-KR" altLang="ko-KR" dirty="0" smtClean="0"/>
              <a:t>한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번 부서만 선택하여 </a:t>
            </a:r>
            <a:endParaRPr lang="en-US" altLang="ko-KR" dirty="0" smtClean="0"/>
          </a:p>
          <a:p>
            <a:r>
              <a:rPr lang="ko-KR" altLang="ko-KR" dirty="0" smtClean="0"/>
              <a:t>이에 </a:t>
            </a:r>
            <a:r>
              <a:rPr lang="ko-KR" altLang="ko-KR" dirty="0"/>
              <a:t>대응하는 값을</a:t>
            </a:r>
            <a:r>
              <a:rPr lang="en-US" altLang="ko-KR" dirty="0"/>
              <a:t> EMP_10</a:t>
            </a:r>
            <a:r>
              <a:rPr lang="ko-KR" altLang="ko-KR" dirty="0"/>
              <a:t>테이블에 </a:t>
            </a:r>
            <a:r>
              <a:rPr lang="ko-KR" altLang="ko-KR" dirty="0" smtClean="0"/>
              <a:t>입력하라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0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6429</TotalTime>
  <Words>246</Words>
  <Application>Microsoft Office PowerPoint</Application>
  <PresentationFormat>화면 슬라이드 쇼(4:3)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dbs1012</cp:lastModifiedBy>
  <cp:revision>144</cp:revision>
  <dcterms:created xsi:type="dcterms:W3CDTF">2015-05-26T03:02:29Z</dcterms:created>
  <dcterms:modified xsi:type="dcterms:W3CDTF">2017-06-21T08:19:51Z</dcterms:modified>
</cp:coreProperties>
</file>