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31" r:id="rId2"/>
    <p:sldId id="332" r:id="rId3"/>
    <p:sldId id="324" r:id="rId4"/>
    <p:sldId id="325" r:id="rId5"/>
    <p:sldId id="326" r:id="rId6"/>
    <p:sldId id="327" r:id="rId7"/>
    <p:sldId id="328" r:id="rId8"/>
    <p:sldId id="329" r:id="rId9"/>
    <p:sldId id="330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3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pPr/>
              <a:t>2017-06-16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pPr/>
              <a:t>2017-06-16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pPr/>
              <a:t>2017-06-16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1) </a:t>
            </a:r>
            <a:r>
              <a:rPr lang="en-US" altLang="ko-KR" sz="1800" dirty="0" smtClean="0"/>
              <a:t>Steven King</a:t>
            </a:r>
            <a:r>
              <a:rPr lang="ko-KR" altLang="en-US" sz="1800" dirty="0" smtClean="0"/>
              <a:t>의 부서명을 출력하라</a:t>
            </a:r>
            <a:r>
              <a:rPr lang="en-US" altLang="ko-KR" sz="1800" dirty="0" smtClean="0"/>
              <a:t>.</a:t>
            </a:r>
          </a:p>
          <a:p>
            <a:pPr marL="109728" indent="0">
              <a:buNone/>
            </a:pPr>
            <a:r>
              <a:rPr lang="en-US" altLang="ko-KR" sz="1800" dirty="0" smtClean="0"/>
              <a:t>	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49265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2) </a:t>
            </a:r>
            <a:r>
              <a:rPr lang="en-US" altLang="ko-KR" sz="1800" dirty="0" smtClean="0"/>
              <a:t>IT</a:t>
            </a:r>
            <a:r>
              <a:rPr lang="ko-KR" altLang="en-US" sz="1800" dirty="0" smtClean="0"/>
              <a:t>부서에서 근무하고 있는 사람들을 출력하라</a:t>
            </a:r>
            <a:r>
              <a:rPr lang="en-US" altLang="ko-KR" sz="1800" dirty="0" smtClean="0"/>
              <a:t>.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36832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3) </a:t>
            </a:r>
            <a:r>
              <a:rPr lang="en-US" altLang="ko-KR" sz="1800" dirty="0" smtClean="0"/>
              <a:t>EMPLOYEES </a:t>
            </a:r>
            <a:r>
              <a:rPr lang="ko-KR" altLang="ko-KR" sz="1800" dirty="0" smtClean="0"/>
              <a:t>테이블과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DEPARTMENTS </a:t>
            </a:r>
            <a:r>
              <a:rPr lang="ko-KR" altLang="ko-KR" sz="1800" dirty="0" smtClean="0"/>
              <a:t>테이블을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Cartesian </a:t>
            </a:r>
            <a:r>
              <a:rPr lang="en-US" altLang="ko-KR" sz="1800" dirty="0" smtClean="0"/>
              <a:t>Product(</a:t>
            </a:r>
            <a:r>
              <a:rPr lang="ko-KR" altLang="ko-KR" sz="1800" dirty="0"/>
              <a:t>모든 가능한 행들의</a:t>
            </a:r>
            <a:r>
              <a:rPr lang="en-US" altLang="ko-KR" sz="1800" dirty="0"/>
              <a:t> Join</a:t>
            </a:r>
            <a:r>
              <a:rPr lang="en-US" altLang="ko-KR" sz="1800" dirty="0" smtClean="0"/>
              <a:t>)</a:t>
            </a:r>
            <a:r>
              <a:rPr lang="ko-KR" altLang="ko-KR" sz="1800" dirty="0" smtClean="0"/>
              <a:t>하여 </a:t>
            </a:r>
            <a:r>
              <a:rPr lang="ko-KR" altLang="ko-KR" sz="1800" dirty="0"/>
              <a:t>사원번호</a:t>
            </a:r>
            <a:r>
              <a:rPr lang="en-US" altLang="ko-KR" sz="1800" dirty="0"/>
              <a:t>,</a:t>
            </a:r>
            <a:r>
              <a:rPr lang="ko-KR" altLang="ko-KR" sz="1800" dirty="0"/>
              <a:t>이름</a:t>
            </a:r>
            <a:r>
              <a:rPr lang="en-US" altLang="ko-KR" sz="1800" dirty="0"/>
              <a:t>,</a:t>
            </a:r>
            <a:r>
              <a:rPr lang="ko-KR" altLang="ko-KR" sz="1800" dirty="0"/>
              <a:t>업무</a:t>
            </a:r>
            <a:r>
              <a:rPr lang="en-US" altLang="ko-KR" sz="1800" dirty="0"/>
              <a:t>,</a:t>
            </a:r>
            <a:r>
              <a:rPr lang="ko-KR" altLang="ko-KR" sz="1800" dirty="0"/>
              <a:t>부서번호</a:t>
            </a:r>
            <a:r>
              <a:rPr lang="en-US" altLang="ko-KR" sz="1800" dirty="0"/>
              <a:t>,</a:t>
            </a:r>
            <a:r>
              <a:rPr lang="ko-KR" altLang="ko-KR" sz="1800" dirty="0"/>
              <a:t>부서명</a:t>
            </a:r>
            <a:r>
              <a:rPr lang="en-US" altLang="ko-KR" sz="1800" dirty="0"/>
              <a:t>,</a:t>
            </a:r>
            <a:r>
              <a:rPr lang="ko-KR" altLang="ko-KR" sz="1800" dirty="0"/>
              <a:t>근무지를 출력하여라</a:t>
            </a:r>
            <a:r>
              <a:rPr lang="en-US" altLang="ko-KR" sz="1800" dirty="0" smtClean="0"/>
              <a:t>.</a:t>
            </a:r>
          </a:p>
          <a:p>
            <a:pPr marL="109728" indent="0">
              <a:buNone/>
            </a:pPr>
            <a:endParaRPr lang="en-US" altLang="ko-KR" sz="1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401" y="3014876"/>
            <a:ext cx="5987951" cy="351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0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4) </a:t>
            </a:r>
            <a:r>
              <a:rPr lang="en-US" altLang="ko-KR" sz="1800" dirty="0"/>
              <a:t>EMPLOYEES </a:t>
            </a:r>
            <a:r>
              <a:rPr lang="ko-KR" altLang="ko-KR" sz="1800" dirty="0" smtClean="0"/>
              <a:t>테이블에서 </a:t>
            </a:r>
            <a:r>
              <a:rPr lang="ko-KR" altLang="ko-KR" sz="1800" dirty="0"/>
              <a:t>사원번호</a:t>
            </a:r>
            <a:r>
              <a:rPr lang="en-US" altLang="ko-KR" sz="1800" dirty="0"/>
              <a:t>,</a:t>
            </a:r>
            <a:r>
              <a:rPr lang="ko-KR" altLang="ko-KR" sz="1800" dirty="0"/>
              <a:t>이름</a:t>
            </a:r>
            <a:r>
              <a:rPr lang="en-US" altLang="ko-KR" sz="1800" dirty="0"/>
              <a:t>,</a:t>
            </a:r>
            <a:r>
              <a:rPr lang="ko-KR" altLang="ko-KR" sz="1800" dirty="0"/>
              <a:t>업무</a:t>
            </a:r>
            <a:r>
              <a:rPr lang="en-US" altLang="ko-KR" sz="1800" dirty="0" smtClean="0"/>
              <a:t>,</a:t>
            </a:r>
            <a:r>
              <a:rPr lang="en-US" altLang="ko-KR" sz="1800" dirty="0"/>
              <a:t> EMPLOYEES </a:t>
            </a:r>
            <a:r>
              <a:rPr lang="ko-KR" altLang="ko-KR" sz="1800" dirty="0" smtClean="0"/>
              <a:t>테이블의 </a:t>
            </a:r>
            <a:r>
              <a:rPr lang="ko-KR" altLang="ko-KR" sz="1800" dirty="0"/>
              <a:t>부서번호</a:t>
            </a:r>
            <a:r>
              <a:rPr lang="en-US" altLang="ko-KR" sz="1800" dirty="0" smtClean="0"/>
              <a:t>,</a:t>
            </a:r>
            <a:r>
              <a:rPr lang="en-US" altLang="ko-KR" sz="1800" dirty="0"/>
              <a:t> DEPARTMENTS </a:t>
            </a:r>
            <a:r>
              <a:rPr lang="ko-KR" altLang="ko-KR" sz="1800" dirty="0" smtClean="0"/>
              <a:t>테이블의 </a:t>
            </a:r>
            <a:r>
              <a:rPr lang="ko-KR" altLang="ko-KR" sz="1800" dirty="0"/>
              <a:t>부서번호</a:t>
            </a:r>
            <a:r>
              <a:rPr lang="en-US" altLang="ko-KR" sz="1800" dirty="0"/>
              <a:t>,</a:t>
            </a:r>
            <a:r>
              <a:rPr lang="ko-KR" altLang="ko-KR" sz="1800" dirty="0"/>
              <a:t>부서명</a:t>
            </a:r>
            <a:r>
              <a:rPr lang="en-US" altLang="ko-KR" sz="1800" dirty="0"/>
              <a:t>,</a:t>
            </a:r>
            <a:r>
              <a:rPr lang="ko-KR" altLang="ko-KR" sz="1800" dirty="0"/>
              <a:t>근무지를 출력하여라</a:t>
            </a:r>
            <a:r>
              <a:rPr lang="en-US" altLang="ko-KR" sz="1800" dirty="0" smtClean="0"/>
              <a:t>.</a:t>
            </a:r>
          </a:p>
          <a:p>
            <a:pPr marL="109728" indent="0">
              <a:buNone/>
            </a:pPr>
            <a:endParaRPr lang="en-US" altLang="ko-KR" sz="18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88" y="3786190"/>
            <a:ext cx="5760640" cy="350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6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5) </a:t>
            </a:r>
            <a:r>
              <a:rPr lang="en-US" altLang="ko-KR" sz="1800" dirty="0"/>
              <a:t>EMPLOYEES </a:t>
            </a:r>
            <a:r>
              <a:rPr lang="ko-KR" altLang="ko-KR" sz="1800" dirty="0" smtClean="0"/>
              <a:t>테이블</a:t>
            </a:r>
            <a:r>
              <a:rPr lang="ko-KR" altLang="en-US" sz="1800" dirty="0" smtClean="0"/>
              <a:t>과 </a:t>
            </a:r>
            <a:r>
              <a:rPr lang="en-US" altLang="ko-KR" sz="1800" dirty="0"/>
              <a:t>DEPARTMENTS </a:t>
            </a:r>
            <a:r>
              <a:rPr lang="ko-KR" altLang="ko-KR" sz="1800" dirty="0"/>
              <a:t>테이블의 </a:t>
            </a:r>
            <a:r>
              <a:rPr lang="ko-KR" altLang="ko-KR" sz="1800" dirty="0" smtClean="0"/>
              <a:t>부서번호</a:t>
            </a:r>
            <a:r>
              <a:rPr lang="ko-KR" altLang="en-US" sz="1800" dirty="0" smtClean="0"/>
              <a:t>를 조인하고</a:t>
            </a:r>
            <a:endParaRPr lang="en-US" altLang="ko-KR" sz="1800" dirty="0" smtClean="0"/>
          </a:p>
          <a:p>
            <a:pPr marL="109728" indent="0">
              <a:buNone/>
            </a:pPr>
            <a:r>
              <a:rPr lang="en-US" altLang="ko-KR" sz="1800" dirty="0" smtClean="0"/>
              <a:t>SA_MAN </a:t>
            </a:r>
            <a:r>
              <a:rPr lang="ko-KR" altLang="ko-KR" sz="1800" dirty="0" smtClean="0"/>
              <a:t>사원만</a:t>
            </a:r>
            <a:r>
              <a:rPr lang="ko-KR" altLang="en-US" sz="1800" dirty="0" smtClean="0"/>
              <a:t>의</a:t>
            </a:r>
            <a:r>
              <a:rPr lang="ko-KR" altLang="ko-KR" sz="1800" dirty="0" smtClean="0"/>
              <a:t> </a:t>
            </a:r>
            <a:r>
              <a:rPr lang="ko-KR" altLang="ko-KR" sz="1800" dirty="0"/>
              <a:t>사원번호</a:t>
            </a:r>
            <a:r>
              <a:rPr lang="en-US" altLang="ko-KR" sz="1800" dirty="0"/>
              <a:t>,</a:t>
            </a:r>
            <a:r>
              <a:rPr lang="ko-KR" altLang="ko-KR" sz="1800" dirty="0"/>
              <a:t>이름</a:t>
            </a:r>
            <a:r>
              <a:rPr lang="en-US" altLang="ko-KR" sz="1800" dirty="0"/>
              <a:t>,</a:t>
            </a:r>
            <a:r>
              <a:rPr lang="ko-KR" altLang="ko-KR" sz="1800" dirty="0"/>
              <a:t>급여</a:t>
            </a:r>
            <a:r>
              <a:rPr lang="en-US" altLang="ko-KR" sz="1800" dirty="0"/>
              <a:t>,</a:t>
            </a:r>
            <a:r>
              <a:rPr lang="ko-KR" altLang="ko-KR" sz="1800" dirty="0"/>
              <a:t>부서명</a:t>
            </a:r>
            <a:r>
              <a:rPr lang="en-US" altLang="ko-KR" sz="1800" dirty="0"/>
              <a:t>,</a:t>
            </a:r>
            <a:r>
              <a:rPr lang="ko-KR" altLang="ko-KR" sz="1800" dirty="0"/>
              <a:t>근무지를 </a:t>
            </a:r>
            <a:r>
              <a:rPr lang="ko-KR" altLang="ko-KR" sz="1800" dirty="0" smtClean="0"/>
              <a:t>출력하라</a:t>
            </a:r>
            <a:r>
              <a:rPr lang="en-US" altLang="ko-KR" sz="1800" dirty="0" smtClean="0"/>
              <a:t>.</a:t>
            </a:r>
          </a:p>
          <a:p>
            <a:pPr marL="109728" indent="0">
              <a:buNone/>
            </a:pPr>
            <a:r>
              <a:rPr lang="en-US" altLang="ko-KR" sz="1800" dirty="0" smtClean="0"/>
              <a:t>(Alias</a:t>
            </a:r>
            <a:r>
              <a:rPr lang="ko-KR" altLang="en-US" sz="1800" dirty="0" smtClean="0"/>
              <a:t>를 사용</a:t>
            </a:r>
            <a:r>
              <a:rPr lang="en-US" altLang="ko-KR" sz="1800" dirty="0" smtClean="0"/>
              <a:t>)</a:t>
            </a:r>
          </a:p>
          <a:p>
            <a:pPr marL="109728" indent="0">
              <a:buNone/>
            </a:pPr>
            <a:endParaRPr lang="ko-KR" altLang="ko-KR" sz="1800" dirty="0"/>
          </a:p>
          <a:p>
            <a:pPr marL="109728" indent="0">
              <a:buNone/>
            </a:pPr>
            <a:endParaRPr lang="en-US" altLang="ko-KR" sz="1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3704431"/>
            <a:ext cx="61150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9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6) </a:t>
            </a:r>
            <a:r>
              <a:rPr lang="en-US" altLang="ko-KR" sz="1800" dirty="0"/>
              <a:t>EMPLOYEES </a:t>
            </a:r>
            <a:r>
              <a:rPr lang="ko-KR" altLang="ko-KR" sz="1800" dirty="0" smtClean="0"/>
              <a:t>테이블과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DEPARTMENTS </a:t>
            </a:r>
            <a:r>
              <a:rPr lang="ko-KR" altLang="ko-KR" sz="1800" dirty="0" smtClean="0"/>
              <a:t>테이블에서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DEPARTMENTS </a:t>
            </a:r>
            <a:r>
              <a:rPr lang="ko-KR" altLang="ko-KR" sz="1800" dirty="0" smtClean="0"/>
              <a:t>테이블에 </a:t>
            </a:r>
            <a:r>
              <a:rPr lang="ko-KR" altLang="ko-KR" sz="1800" dirty="0"/>
              <a:t>있는 모든 자료를 사원번호</a:t>
            </a:r>
            <a:r>
              <a:rPr lang="en-US" altLang="ko-KR" sz="1800" dirty="0"/>
              <a:t>,</a:t>
            </a:r>
            <a:r>
              <a:rPr lang="ko-KR" altLang="ko-KR" sz="1800" dirty="0"/>
              <a:t>이름</a:t>
            </a:r>
            <a:r>
              <a:rPr lang="en-US" altLang="ko-KR" sz="1800" dirty="0"/>
              <a:t>,</a:t>
            </a:r>
            <a:r>
              <a:rPr lang="ko-KR" altLang="ko-KR" sz="1800" dirty="0"/>
              <a:t>업무</a:t>
            </a:r>
            <a:r>
              <a:rPr lang="en-US" altLang="ko-KR" sz="1800" dirty="0" smtClean="0"/>
              <a:t>,</a:t>
            </a:r>
            <a:r>
              <a:rPr lang="en-US" altLang="ko-KR" sz="1800" dirty="0"/>
              <a:t> EMPLOYEES </a:t>
            </a:r>
            <a:r>
              <a:rPr lang="ko-KR" altLang="ko-KR" sz="1800" dirty="0" smtClean="0"/>
              <a:t>테이블의 </a:t>
            </a:r>
            <a:r>
              <a:rPr lang="ko-KR" altLang="ko-KR" sz="1800" dirty="0"/>
              <a:t>부서번호</a:t>
            </a:r>
            <a:r>
              <a:rPr lang="en-US" altLang="ko-KR" sz="1800" dirty="0" smtClean="0"/>
              <a:t>,</a:t>
            </a:r>
            <a:r>
              <a:rPr lang="en-US" altLang="ko-KR" sz="1800" dirty="0"/>
              <a:t> DEPARTMENTS </a:t>
            </a:r>
            <a:r>
              <a:rPr lang="ko-KR" altLang="ko-KR" sz="1800" dirty="0" smtClean="0"/>
              <a:t>테이블의 </a:t>
            </a:r>
            <a:r>
              <a:rPr lang="ko-KR" altLang="ko-KR" sz="1800" dirty="0"/>
              <a:t>부서번호</a:t>
            </a:r>
            <a:r>
              <a:rPr lang="en-US" altLang="ko-KR" sz="1800" dirty="0"/>
              <a:t>,</a:t>
            </a:r>
            <a:r>
              <a:rPr lang="ko-KR" altLang="ko-KR" sz="1800" dirty="0"/>
              <a:t>부서명</a:t>
            </a:r>
            <a:r>
              <a:rPr lang="en-US" altLang="ko-KR" sz="1800" dirty="0"/>
              <a:t>,</a:t>
            </a:r>
            <a:r>
              <a:rPr lang="ko-KR" altLang="ko-KR" sz="1800" dirty="0"/>
              <a:t>근무지를 </a:t>
            </a:r>
            <a:r>
              <a:rPr lang="ko-KR" altLang="ko-KR" sz="1800" dirty="0" smtClean="0"/>
              <a:t>출력하여라</a:t>
            </a:r>
            <a:endParaRPr lang="en-US" altLang="ko-KR" sz="1800" dirty="0" smtClean="0"/>
          </a:p>
          <a:p>
            <a:pPr marL="109728" indent="0">
              <a:buNone/>
            </a:pPr>
            <a:endParaRPr lang="ko-KR" altLang="ko-KR" sz="1800" dirty="0"/>
          </a:p>
          <a:p>
            <a:pPr marL="109728" indent="0">
              <a:buNone/>
            </a:pPr>
            <a:endParaRPr lang="en-US" altLang="ko-KR" sz="18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364284"/>
            <a:ext cx="7038553" cy="294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4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7) </a:t>
            </a:r>
            <a:r>
              <a:rPr lang="en-US" altLang="ko-KR" sz="1800" dirty="0"/>
              <a:t>EMPLOYEES </a:t>
            </a:r>
            <a:r>
              <a:rPr lang="ko-KR" altLang="ko-KR" sz="1800" dirty="0" smtClean="0"/>
              <a:t>테이블에서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Self join</a:t>
            </a:r>
            <a:r>
              <a:rPr lang="ko-KR" altLang="ko-KR" sz="1800" dirty="0"/>
              <a:t>하여 </a:t>
            </a:r>
            <a:r>
              <a:rPr lang="ko-KR" altLang="ko-KR" sz="1800" dirty="0" smtClean="0"/>
              <a:t>관리자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매니저</a:t>
            </a:r>
            <a:r>
              <a:rPr lang="en-US" altLang="ko-KR" sz="1800" dirty="0" smtClean="0"/>
              <a:t>)</a:t>
            </a:r>
            <a:r>
              <a:rPr lang="ko-KR" altLang="ko-KR" sz="1800" dirty="0" smtClean="0"/>
              <a:t>를 </a:t>
            </a:r>
            <a:r>
              <a:rPr lang="ko-KR" altLang="ko-KR" sz="1800" dirty="0"/>
              <a:t>출력하여라</a:t>
            </a:r>
            <a:r>
              <a:rPr lang="en-US" altLang="ko-KR" sz="1800" dirty="0" smtClean="0"/>
              <a:t>.</a:t>
            </a:r>
          </a:p>
          <a:p>
            <a:pPr marL="109728" indent="0">
              <a:buNone/>
            </a:pPr>
            <a:endParaRPr lang="en-US" altLang="ko-KR" sz="1800" dirty="0"/>
          </a:p>
          <a:p>
            <a:pPr marL="109728" indent="0">
              <a:buNone/>
            </a:pPr>
            <a:endParaRPr lang="ko-KR" altLang="ko-KR" sz="1800" dirty="0"/>
          </a:p>
          <a:p>
            <a:pPr marL="109728" indent="0">
              <a:buNone/>
            </a:pPr>
            <a:endParaRPr lang="en-US" altLang="ko-KR" sz="1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40" y="3113584"/>
            <a:ext cx="3967014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8) </a:t>
            </a:r>
            <a:r>
              <a:rPr lang="en-US" altLang="ko-KR" sz="1800" dirty="0"/>
              <a:t>EMPLOYEES </a:t>
            </a:r>
            <a:r>
              <a:rPr lang="ko-KR" altLang="ko-KR" sz="1800" dirty="0" smtClean="0"/>
              <a:t>테이블에서</a:t>
            </a:r>
            <a:r>
              <a:rPr lang="en-US" altLang="ko-KR" sz="1800" dirty="0" smtClean="0"/>
              <a:t> left </a:t>
            </a:r>
            <a:r>
              <a:rPr lang="en-US" altLang="ko-KR" sz="1800" dirty="0"/>
              <a:t>join</a:t>
            </a:r>
            <a:r>
              <a:rPr lang="ko-KR" altLang="ko-KR" sz="1800" dirty="0"/>
              <a:t>하여 </a:t>
            </a:r>
            <a:r>
              <a:rPr lang="ko-KR" altLang="ko-KR" sz="1800" dirty="0" smtClean="0"/>
              <a:t>관리자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매니저</a:t>
            </a:r>
            <a:r>
              <a:rPr lang="en-US" altLang="ko-KR" sz="1800" dirty="0" smtClean="0"/>
              <a:t>)</a:t>
            </a:r>
            <a:r>
              <a:rPr lang="ko-KR" altLang="ko-KR" sz="1800" dirty="0" smtClean="0"/>
              <a:t>를 출력하</a:t>
            </a:r>
            <a:r>
              <a:rPr lang="ko-KR" altLang="en-US" sz="1800" dirty="0" smtClean="0"/>
              <a:t>고</a:t>
            </a:r>
            <a:endParaRPr lang="en-US" altLang="ko-KR" sz="1800" dirty="0" smtClean="0"/>
          </a:p>
          <a:p>
            <a:pPr marL="109728" indent="0">
              <a:buNone/>
            </a:pPr>
            <a:r>
              <a:rPr lang="ko-KR" altLang="en-US" sz="1800" dirty="0" smtClean="0"/>
              <a:t>매니저 아이디가 없는 사람은 배제하고 하향식으로 하며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급여는 역순으로 </a:t>
            </a:r>
            <a:endParaRPr lang="en-US" altLang="ko-KR" sz="1800" dirty="0" smtClean="0"/>
          </a:p>
          <a:p>
            <a:pPr marL="109728" indent="0">
              <a:buNone/>
            </a:pPr>
            <a:r>
              <a:rPr lang="ko-KR" altLang="en-US" sz="1800" dirty="0" smtClean="0"/>
              <a:t>출력하라</a:t>
            </a:r>
            <a:r>
              <a:rPr lang="en-US" altLang="ko-KR" sz="1800" dirty="0" smtClean="0"/>
              <a:t>.</a:t>
            </a:r>
          </a:p>
          <a:p>
            <a:pPr marL="109728" indent="0">
              <a:buNone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41080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9) </a:t>
            </a:r>
            <a:r>
              <a:rPr lang="en-US" altLang="ko-KR" sz="1800" dirty="0"/>
              <a:t>EMPLOYEES </a:t>
            </a:r>
            <a:r>
              <a:rPr lang="ko-KR" altLang="ko-KR" sz="1800" dirty="0" smtClean="0"/>
              <a:t>테이블에서</a:t>
            </a:r>
            <a:r>
              <a:rPr lang="en-US" altLang="ko-KR" sz="1800" dirty="0" smtClean="0"/>
              <a:t> right </a:t>
            </a:r>
            <a:r>
              <a:rPr lang="en-US" altLang="ko-KR" sz="1800" dirty="0"/>
              <a:t>join</a:t>
            </a:r>
            <a:r>
              <a:rPr lang="ko-KR" altLang="ko-KR" sz="1800" dirty="0"/>
              <a:t>하여 </a:t>
            </a:r>
            <a:r>
              <a:rPr lang="ko-KR" altLang="ko-KR" sz="1800" dirty="0" smtClean="0"/>
              <a:t>관리자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매니저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가 </a:t>
            </a:r>
            <a:r>
              <a:rPr lang="en-US" altLang="ko-KR" sz="1800" dirty="0" smtClean="0"/>
              <a:t>108</a:t>
            </a:r>
            <a:r>
              <a:rPr lang="ko-KR" altLang="en-US" sz="1800" dirty="0" smtClean="0"/>
              <a:t>번</a:t>
            </a:r>
            <a:endParaRPr lang="en-US" altLang="ko-KR" sz="1800" dirty="0" smtClean="0"/>
          </a:p>
          <a:p>
            <a:pPr marL="109728" indent="0">
              <a:buNone/>
            </a:pPr>
            <a:r>
              <a:rPr lang="ko-KR" altLang="en-US" sz="1800" dirty="0" smtClean="0"/>
              <a:t>상향식으로 급여는 역순으로 출력하라</a:t>
            </a:r>
            <a:r>
              <a:rPr lang="en-US" altLang="ko-KR" sz="1800" dirty="0" smtClean="0"/>
              <a:t>.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41080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3450</TotalTime>
  <Words>190</Words>
  <Application>Microsoft Office PowerPoint</Application>
  <PresentationFormat>화면 슬라이드 쇼(4:3)</PresentationFormat>
  <Paragraphs>25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Lucida Sans Unicode</vt:lpstr>
      <vt:lpstr>Verdana</vt:lpstr>
      <vt:lpstr>Wingdings 2</vt:lpstr>
      <vt:lpstr>Wingdings 3</vt:lpstr>
      <vt:lpstr>광장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dbs</dc:creator>
  <cp:lastModifiedBy>user2</cp:lastModifiedBy>
  <cp:revision>106</cp:revision>
  <dcterms:created xsi:type="dcterms:W3CDTF">2015-05-26T03:02:29Z</dcterms:created>
  <dcterms:modified xsi:type="dcterms:W3CDTF">2017-06-16T08:04:23Z</dcterms:modified>
</cp:coreProperties>
</file>