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CSS </a:t>
            </a:r>
            <a:r>
              <a:rPr lang="ko-KR" altLang="en-US" sz="1600" dirty="0"/>
              <a:t>에서 다른 면들에 다른 </a:t>
            </a:r>
            <a:r>
              <a:rPr lang="en-US" altLang="ko-KR" sz="1600" dirty="0"/>
              <a:t>padding </a:t>
            </a:r>
            <a:r>
              <a:rPr lang="ko-KR" altLang="en-US" sz="1600" dirty="0"/>
              <a:t>을 지정 할 수 있다</a:t>
            </a:r>
            <a:r>
              <a:rPr lang="en-US" altLang="ko-KR" sz="1600" dirty="0" smtClean="0"/>
              <a:t>.: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yellow;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p.padding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padding-top: 25px;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padding-right: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padding-bottom: 25px;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padding-left: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Padding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코드를 짧게 하기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padding </a:t>
            </a:r>
            <a:r>
              <a:rPr lang="ko-KR" altLang="en-US" sz="1600" dirty="0"/>
              <a:t>관련 속성들을 하나의 속성에서 지정 할 수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이를 </a:t>
            </a:r>
            <a:r>
              <a:rPr lang="ko-KR" altLang="en-US" sz="1600" dirty="0" err="1" smtClean="0"/>
              <a:t>단축형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속성이라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padding </a:t>
            </a:r>
            <a:r>
              <a:rPr lang="ko-KR" altLang="en-US" sz="1600" dirty="0"/>
              <a:t>속성의 </a:t>
            </a:r>
            <a:r>
              <a:rPr lang="ko-KR" altLang="en-US" sz="1600" dirty="0" err="1"/>
              <a:t>단축형</a:t>
            </a:r>
            <a:r>
              <a:rPr lang="ko-KR" altLang="en-US" sz="1600" dirty="0"/>
              <a:t> 속성은 </a:t>
            </a:r>
            <a:r>
              <a:rPr lang="en-US" altLang="ko-KR" sz="1600" dirty="0"/>
              <a:t>"padding" </a:t>
            </a:r>
            <a:r>
              <a:rPr lang="ko-KR" altLang="en-US" sz="1600" dirty="0"/>
              <a:t>이다</a:t>
            </a:r>
            <a:r>
              <a:rPr lang="en-US" altLang="ko-KR" sz="1600" dirty="0"/>
              <a:t>.: 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background-color: yellow;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p.padding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padding: 25px 50px;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Padding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95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348</TotalTime>
  <Words>117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광장</vt:lpstr>
      <vt:lpstr>Padding</vt:lpstr>
      <vt:lpstr>Padding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56</cp:revision>
  <dcterms:created xsi:type="dcterms:W3CDTF">2015-05-26T08:56:53Z</dcterms:created>
  <dcterms:modified xsi:type="dcterms:W3CDTF">2015-08-05T06:01:51Z</dcterms:modified>
</cp:coreProperties>
</file>