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상대적 위치</a:t>
            </a:r>
            <a:r>
              <a:rPr lang="en-US" altLang="ko-KR" sz="1600" dirty="0"/>
              <a:t>(relative positioned) </a:t>
            </a:r>
            <a:r>
              <a:rPr lang="ko-KR" altLang="en-US" sz="1600" dirty="0"/>
              <a:t>요소는 정상 위치에 대하여 상대적으로 위치된다</a:t>
            </a:r>
            <a:r>
              <a:rPr lang="en-US" altLang="ko-KR" sz="1600" dirty="0" smtClean="0"/>
              <a:t>.</a:t>
            </a:r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div.relative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position: relative;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left: 30px;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border: 3px solid #8AC007;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Positioning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":before" pseudo-element </a:t>
            </a:r>
            <a:r>
              <a:rPr lang="ko-KR" altLang="en-US" sz="1600" dirty="0"/>
              <a:t>는 요소의 내용 앞에 어떤 내용을 넣을 때 사용될 수 있다</a:t>
            </a:r>
            <a:r>
              <a:rPr lang="en-US" altLang="ko-KR" sz="1600" dirty="0"/>
              <a:t>. </a:t>
            </a:r>
          </a:p>
          <a:p>
            <a:pPr marL="109728" indent="0">
              <a:buNone/>
            </a:pPr>
            <a:r>
              <a:rPr lang="ko-KR" altLang="en-US" sz="1600" dirty="0"/>
              <a:t>다음의 예에서는 </a:t>
            </a:r>
            <a:r>
              <a:rPr lang="en-US" altLang="ko-KR" sz="1600" dirty="0"/>
              <a:t>&lt;h1&gt; </a:t>
            </a:r>
            <a:r>
              <a:rPr lang="ko-KR" altLang="en-US" sz="1600" dirty="0"/>
              <a:t>요소 앞에 이미지를 넣는다</a:t>
            </a:r>
            <a:r>
              <a:rPr lang="en-US" altLang="ko-KR" sz="1600" dirty="0"/>
              <a:t>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h1::before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content: </a:t>
            </a:r>
            <a:r>
              <a:rPr lang="en-US" altLang="ko-KR" sz="1600" dirty="0" err="1">
                <a:solidFill>
                  <a:srgbClr val="FF0000"/>
                </a:solidFill>
              </a:rPr>
              <a:t>url</a:t>
            </a:r>
            <a:r>
              <a:rPr lang="en-US" altLang="ko-KR" sz="1600" dirty="0">
                <a:solidFill>
                  <a:srgbClr val="FF0000"/>
                </a:solidFill>
              </a:rPr>
              <a:t>(smiley.gif);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&lt;h1&gt;</a:t>
            </a:r>
            <a:r>
              <a:rPr lang="en-US" altLang="ko-KR" sz="1600" dirty="0">
                <a:solidFill>
                  <a:srgbClr val="FF0000"/>
                </a:solidFill>
              </a:rPr>
              <a:t>This is a heading&lt;/h1&gt;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&lt;p&gt;The ::before pseudo-element inserts content before an element.&lt;/p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&lt;h1&gt;</a:t>
            </a:r>
            <a:r>
              <a:rPr lang="en-US" altLang="ko-KR" sz="1600" dirty="0">
                <a:solidFill>
                  <a:srgbClr val="FF0000"/>
                </a:solidFill>
              </a:rPr>
              <a:t>This is a heading&lt;/h1&gt;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&lt;p&gt;&lt;b&gt;Note:&lt;/b&gt; IE8 supports the content property only if a !DOCTYPE is specified.&lt;/p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Positioning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5189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":after" pseudo-element </a:t>
            </a:r>
            <a:r>
              <a:rPr lang="ko-KR" altLang="en-US" sz="1600" dirty="0"/>
              <a:t>는 요소의 내용 다음에 어떤 내용을 넣을 때 사용될 수 있다</a:t>
            </a:r>
            <a:r>
              <a:rPr lang="en-US" altLang="ko-KR" sz="1600" dirty="0"/>
              <a:t>. </a:t>
            </a:r>
          </a:p>
          <a:p>
            <a:pPr marL="109728" indent="0">
              <a:buNone/>
            </a:pPr>
            <a:r>
              <a:rPr lang="ko-KR" altLang="en-US" sz="1600" dirty="0"/>
              <a:t>다음의 예에서는 </a:t>
            </a:r>
            <a:r>
              <a:rPr lang="en-US" altLang="ko-KR" sz="1600" dirty="0"/>
              <a:t>&lt;h1&gt; </a:t>
            </a:r>
            <a:r>
              <a:rPr lang="ko-KR" altLang="en-US" sz="1600" dirty="0"/>
              <a:t>요소 다음에 이미지를 넣는다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h1::after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content: </a:t>
            </a:r>
            <a:r>
              <a:rPr lang="en-US" altLang="ko-KR" sz="1600" dirty="0" err="1">
                <a:solidFill>
                  <a:srgbClr val="FF0000"/>
                </a:solidFill>
              </a:rPr>
              <a:t>url</a:t>
            </a:r>
            <a:r>
              <a:rPr lang="en-US" altLang="ko-KR" sz="1600" dirty="0">
                <a:solidFill>
                  <a:srgbClr val="FF0000"/>
                </a:solidFill>
              </a:rPr>
              <a:t>(smiley.gif);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&lt;h1&gt;</a:t>
            </a:r>
            <a:r>
              <a:rPr lang="en-US" altLang="ko-KR" sz="1600" dirty="0">
                <a:solidFill>
                  <a:srgbClr val="FF0000"/>
                </a:solidFill>
              </a:rPr>
              <a:t>This is a heading&lt;/h1&gt;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&lt;p&gt;The ::after pseudo-element inserts content after an element.&lt;/p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&lt;h1&gt;</a:t>
            </a:r>
            <a:r>
              <a:rPr lang="en-US" altLang="ko-KR" sz="1600" dirty="0">
                <a:solidFill>
                  <a:srgbClr val="FF0000"/>
                </a:solidFill>
              </a:rPr>
              <a:t>This is a heading&lt;/h1&gt;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&lt;p&gt;&lt;b&gt;Note:&lt;/b&gt; IE8 supports the content property only if a !DOCTYPE is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specified</a:t>
            </a:r>
            <a:r>
              <a:rPr lang="en-US" altLang="ko-KR" sz="1600" dirty="0">
                <a:solidFill>
                  <a:srgbClr val="FF0000"/>
                </a:solidFill>
              </a:rPr>
              <a:t>.&lt;/p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Positioning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1561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&lt;h2&gt;position: relative;&lt;/h2&gt;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&lt;p&gt;An element with position: relative; is positioned relative to its normal position:&lt;/p&gt;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&lt;div class="relative"&gt;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This div element has position: relative;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&lt;/div&gt;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Positioning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513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절대적</a:t>
            </a:r>
            <a:r>
              <a:rPr lang="en-US" altLang="ko-KR" sz="1600" dirty="0"/>
              <a:t>(absolute) </a:t>
            </a:r>
            <a:r>
              <a:rPr lang="ko-KR" altLang="en-US" sz="1600" dirty="0"/>
              <a:t>위치 요소는 정적</a:t>
            </a:r>
            <a:r>
              <a:rPr lang="en-US" altLang="ko-KR" sz="1600" dirty="0"/>
              <a:t>(static)</a:t>
            </a:r>
            <a:r>
              <a:rPr lang="ko-KR" altLang="en-US" sz="1600" dirty="0"/>
              <a:t>이 아닌 위치를 가지는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부모 </a:t>
            </a:r>
            <a:r>
              <a:rPr lang="ko-KR" altLang="en-US" sz="1600" dirty="0"/>
              <a:t>요소</a:t>
            </a:r>
            <a:r>
              <a:rPr lang="en-US" altLang="ko-KR" sz="1600" dirty="0"/>
              <a:t>(parent element)</a:t>
            </a:r>
            <a:r>
              <a:rPr lang="ko-KR" altLang="en-US" sz="1600" dirty="0"/>
              <a:t>에 상대적으로 위치된다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요소가 없으면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그를 </a:t>
            </a:r>
            <a:r>
              <a:rPr lang="ko-KR" altLang="en-US" sz="1600" dirty="0"/>
              <a:t>담는 블록은 </a:t>
            </a:r>
            <a:r>
              <a:rPr lang="en-US" altLang="ko-KR" sz="1600" dirty="0"/>
              <a:t>&lt;html&gt;</a:t>
            </a:r>
            <a:r>
              <a:rPr lang="ko-KR" altLang="en-US" sz="1600" dirty="0"/>
              <a:t>이다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div.relative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position: relative;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width: 400px;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height: 200px;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border: 3px solid #8AC007;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 </a:t>
            </a:r>
          </a:p>
          <a:p>
            <a:pPr marL="109728" indent="0"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Positioning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3916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div.absolute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position: absolute;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top: 80px;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right: 0;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width: 200px;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height: 100px;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border: 3px solid #8AC007;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Positioning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3918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&lt;h2&gt;position: absolute;&lt;/h2&gt;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&lt;p&gt;An element with position: absolute; is positioned relative to the nearest positioned ancestor (instead of positioned relative to the viewport, like fixed):&lt;/p&gt;</a:t>
            </a:r>
          </a:p>
          <a:p>
            <a:pPr marL="109728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&lt;div class="relative"&gt;This &lt;div&gt; element has position: relative;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&lt;div class="absolute"&gt;This &lt;div&gt; element has position: absolute;&lt;/div&gt;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&lt;/div&gt;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Positioning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8746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블록 요소는 사용 가능한 전체 폭을 차지하며</a:t>
            </a:r>
            <a:r>
              <a:rPr lang="en-US" altLang="ko-KR" sz="1600" dirty="0"/>
              <a:t>, </a:t>
            </a:r>
            <a:r>
              <a:rPr lang="ko-KR" altLang="en-US" sz="1600" dirty="0"/>
              <a:t>전과 후에 줄 바꿈이 있는 요소입니다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Examples </a:t>
            </a:r>
            <a:r>
              <a:rPr lang="en-US" altLang="ko-KR" sz="1600" dirty="0"/>
              <a:t>of block elements:</a:t>
            </a:r>
          </a:p>
          <a:p>
            <a:pPr marL="109728" indent="0">
              <a:buNone/>
            </a:pPr>
            <a:r>
              <a:rPr lang="en-US" altLang="ko-KR" sz="1600" dirty="0"/>
              <a:t>&lt;h1&gt;</a:t>
            </a:r>
          </a:p>
          <a:p>
            <a:pPr marL="109728" indent="0">
              <a:buNone/>
            </a:pPr>
            <a:r>
              <a:rPr lang="en-US" altLang="ko-KR" sz="1600" dirty="0"/>
              <a:t>&lt;p&gt;</a:t>
            </a:r>
          </a:p>
          <a:p>
            <a:pPr marL="109728" indent="0">
              <a:buNone/>
            </a:pPr>
            <a:r>
              <a:rPr lang="en-US" altLang="ko-KR" sz="1600" dirty="0"/>
              <a:t>&lt;div&gt;</a:t>
            </a:r>
          </a:p>
          <a:p>
            <a:pPr marL="109728" indent="0">
              <a:buNone/>
            </a:pPr>
            <a:r>
              <a:rPr lang="en-US" altLang="ko-KR" sz="1600" dirty="0"/>
              <a:t>For aligning text, see the CSS Text</a:t>
            </a:r>
            <a:r>
              <a:rPr lang="ko-KR" altLang="en-US" sz="1600" dirty="0"/>
              <a:t> </a:t>
            </a:r>
            <a:r>
              <a:rPr lang="en-US" altLang="ko-KR" sz="1600" dirty="0"/>
              <a:t>chapter</a:t>
            </a:r>
            <a:r>
              <a:rPr lang="en-US" altLang="ko-KR" sz="1600" dirty="0" smtClean="0"/>
              <a:t>.</a:t>
            </a:r>
          </a:p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left </a:t>
            </a:r>
            <a:r>
              <a:rPr lang="ko-KR" altLang="en-US" sz="1600" dirty="0"/>
              <a:t>과 </a:t>
            </a:r>
            <a:r>
              <a:rPr lang="en-US" altLang="ko-KR" sz="1600" dirty="0"/>
              <a:t>right margins </a:t>
            </a:r>
            <a:r>
              <a:rPr lang="ko-KR" altLang="en-US" sz="1600" dirty="0"/>
              <a:t>을 </a:t>
            </a:r>
            <a:r>
              <a:rPr lang="en-US" altLang="ko-KR" sz="1600" dirty="0"/>
              <a:t>auto </a:t>
            </a:r>
            <a:r>
              <a:rPr lang="ko-KR" altLang="en-US" sz="1600" dirty="0"/>
              <a:t>로 설정하면 사용할 수 있는 </a:t>
            </a:r>
            <a:r>
              <a:rPr lang="en-US" altLang="ko-KR" sz="1600" dirty="0"/>
              <a:t>margin </a:t>
            </a:r>
            <a:r>
              <a:rPr lang="ko-KR" altLang="en-US" sz="1600" dirty="0"/>
              <a:t>을 동일하게 </a:t>
            </a:r>
            <a:endParaRPr lang="en-US" altLang="ko-KR" sz="1600" dirty="0"/>
          </a:p>
          <a:p>
            <a:pPr marL="109728" indent="0">
              <a:buNone/>
            </a:pPr>
            <a:r>
              <a:rPr lang="ko-KR" altLang="en-US" sz="1600" dirty="0"/>
              <a:t>분할합니다</a:t>
            </a:r>
            <a:r>
              <a:rPr lang="en-US" altLang="ko-KR" sz="1600" dirty="0"/>
              <a:t>. </a:t>
            </a:r>
          </a:p>
          <a:p>
            <a:pPr marL="109728" indent="0">
              <a:buNone/>
            </a:pPr>
            <a:r>
              <a:rPr lang="ko-KR" altLang="en-US" sz="1600" dirty="0"/>
              <a:t>결과로 요소는 중심에 놓입니다 </a:t>
            </a:r>
            <a:r>
              <a:rPr lang="en-US" altLang="ko-KR" sz="1600" dirty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Positioning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870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.center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margin: auto;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width: 60%;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border:3px solid #8AC007;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padding: 10px;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&lt;div class="center"&gt;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&lt;p&gt;&lt;b&gt;Note: &lt;/b&gt;Using </a:t>
            </a:r>
            <a:r>
              <a:rPr lang="en-US" altLang="ko-KR" sz="1600" dirty="0" err="1">
                <a:solidFill>
                  <a:srgbClr val="FF0000"/>
                </a:solidFill>
              </a:rPr>
              <a:t>margin:auto</a:t>
            </a:r>
            <a:r>
              <a:rPr lang="en-US" altLang="ko-KR" sz="1600" dirty="0">
                <a:solidFill>
                  <a:srgbClr val="FF0000"/>
                </a:solidFill>
              </a:rPr>
              <a:t> will not work in IE8, unless a !DOCTYPE is declared.&lt;/p&gt;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&lt;/div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  <a:p>
            <a:pPr marL="109728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Positioning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182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요소를 정렬하는 방법 중 하나는 절대 위치</a:t>
            </a:r>
            <a:r>
              <a:rPr lang="en-US" altLang="ko-KR" sz="1600" dirty="0"/>
              <a:t>(absolute positioning)</a:t>
            </a:r>
            <a:r>
              <a:rPr lang="ko-KR" altLang="en-US" sz="1600" dirty="0"/>
              <a:t>를 사용하는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입니다 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.right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position: absolute;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right: 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width: 300px;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border:3px solid #8AC007;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padding: 10px;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Positioning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7648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&lt;div class="right"&gt;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&lt;p&gt;In my younger and more vulnerable years my father gave me some advice that I've been turning over in my mind ever since.&lt;/p&gt;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&lt;/div&gt;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/>
              </a:rPr>
              <a:t>Positioning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92398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362</TotalTime>
  <Words>725</Words>
  <Application>Microsoft Office PowerPoint</Application>
  <PresentationFormat>화면 슬라이드 쇼(4:3)</PresentationFormat>
  <Paragraphs>153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광장</vt:lpstr>
      <vt:lpstr>Positioning</vt:lpstr>
      <vt:lpstr>Positioning</vt:lpstr>
      <vt:lpstr>Positioning</vt:lpstr>
      <vt:lpstr>Positioning</vt:lpstr>
      <vt:lpstr>Positioning</vt:lpstr>
      <vt:lpstr>Positioning</vt:lpstr>
      <vt:lpstr>Positioning</vt:lpstr>
      <vt:lpstr>Positioning</vt:lpstr>
      <vt:lpstr>Positioning</vt:lpstr>
      <vt:lpstr>Positioning</vt:lpstr>
      <vt:lpstr>Positioning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59</cp:revision>
  <dcterms:created xsi:type="dcterms:W3CDTF">2015-05-26T08:56:53Z</dcterms:created>
  <dcterms:modified xsi:type="dcterms:W3CDTF">2015-08-05T06:19:32Z</dcterms:modified>
</cp:coreProperties>
</file>