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5" r:id="rId8"/>
    <p:sldId id="266" r:id="rId9"/>
    <p:sldId id="267" r:id="rId10"/>
    <p:sldId id="268" r:id="rId11"/>
    <p:sldId id="269" r:id="rId1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8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직각 삼각형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제목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grpSp>
        <p:nvGrpSpPr>
          <p:cNvPr id="2" name="그룹 1"/>
          <p:cNvGrpSpPr/>
          <p:nvPr/>
        </p:nvGrpSpPr>
        <p:grpSpPr>
          <a:xfrm>
            <a:off x="-3765" y="4953000"/>
            <a:ext cx="9147765" cy="1912088"/>
            <a:chOff x="-3765" y="4832896"/>
            <a:chExt cx="9147765" cy="2032192"/>
          </a:xfrm>
        </p:grpSpPr>
        <p:sp>
          <p:nvSpPr>
            <p:cNvPr id="7" name="자유형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자유형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자유형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직선 연결선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날짜 개체 틀 29"/>
          <p:cNvSpPr>
            <a:spLocks noGrp="1"/>
          </p:cNvSpPr>
          <p:nvPr>
            <p:ph type="dt" sz="half" idx="10"/>
          </p:nvPr>
        </p:nvSpPr>
        <p:spPr/>
        <p:txBody>
          <a:bodyPr/>
          <a:lstStyle>
            <a:lvl1pPr>
              <a:defRPr>
                <a:solidFill>
                  <a:srgbClr val="FFFFFF"/>
                </a:solidFill>
              </a:defRPr>
            </a:lvl1pPr>
            <a:extLst/>
          </a:lstStyle>
          <a:p>
            <a:fld id="{446562BA-5519-4733-977C-750978E09569}" type="datetimeFigureOut">
              <a:rPr lang="ko-KR" altLang="en-US" smtClean="0"/>
              <a:t>2015-11-22</a:t>
            </a:fld>
            <a:endParaRPr lang="ko-KR" altLang="en-US"/>
          </a:p>
        </p:txBody>
      </p:sp>
      <p:sp>
        <p:nvSpPr>
          <p:cNvPr id="19" name="바닥글 개체 틀 18"/>
          <p:cNvSpPr>
            <a:spLocks noGrp="1"/>
          </p:cNvSpPr>
          <p:nvPr>
            <p:ph type="ftr" sz="quarter" idx="11"/>
          </p:nvPr>
        </p:nvSpPr>
        <p:spPr/>
        <p:txBody>
          <a:bodyPr/>
          <a:lstStyle>
            <a:lvl1pPr>
              <a:defRPr>
                <a:solidFill>
                  <a:schemeClr val="accent1">
                    <a:tint val="20000"/>
                  </a:schemeClr>
                </a:solidFill>
              </a:defRPr>
            </a:lvl1pPr>
            <a:extLst/>
          </a:lstStyle>
          <a:p>
            <a:endParaRPr lang="ko-KR" altLang="en-US"/>
          </a:p>
        </p:txBody>
      </p:sp>
      <p:sp>
        <p:nvSpPr>
          <p:cNvPr id="27" name="슬라이드 번호 개체 틀 26"/>
          <p:cNvSpPr>
            <a:spLocks noGrp="1"/>
          </p:cNvSpPr>
          <p:nvPr>
            <p:ph type="sldNum" sz="quarter" idx="12"/>
          </p:nvPr>
        </p:nvSpPr>
        <p:spPr/>
        <p:txBody>
          <a:bodyPr/>
          <a:lstStyle>
            <a:lvl1pPr>
              <a:defRPr>
                <a:solidFill>
                  <a:srgbClr val="FFFFFF"/>
                </a:solidFill>
              </a:defRPr>
            </a:lvl1pPr>
            <a:extLst/>
          </a:lstStyle>
          <a:p>
            <a:fld id="{7655AEA5-7647-4202-8E1D-7C1A97B46808}"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1481329"/>
            <a:ext cx="8229600" cy="4386071"/>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44013" y="274640"/>
            <a:ext cx="1777470" cy="5592761"/>
          </a:xfrm>
        </p:spPr>
        <p:txBody>
          <a:bodyPr vert="eaVe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1"/>
            <a:ext cx="6324600" cy="5592760"/>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
        <p:nvSpPr>
          <p:cNvPr id="7" name="제목 6"/>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5" name="바닥글 개체 틀 4"/>
          <p:cNvSpPr>
            <a:spLocks noGrp="1"/>
          </p:cNvSpPr>
          <p:nvPr>
            <p:ph type="ftr" sz="quarter" idx="11"/>
          </p:nvPr>
        </p:nvSpPr>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
        <p:nvSpPr>
          <p:cNvPr id="7" name="갈매기형 수장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갈매기형 수장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Ref idx="1002">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
        <p:nvSpPr>
          <p:cNvPr id="8" name="제목 7"/>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8" name="바닥글 개체 틀 7"/>
          <p:cNvSpPr>
            <a:spLocks noGrp="1"/>
          </p:cNvSpPr>
          <p:nvPr>
            <p:ph type="ftr" sz="quarter" idx="11"/>
          </p:nvPr>
        </p:nvSpPr>
        <p:spPr/>
        <p:txBody>
          <a:bodyPr/>
          <a:lstStyle>
            <a:extLst/>
          </a:lstStyle>
          <a:p>
            <a:endParaRPr lang="ko-KR" altLang="en-US"/>
          </a:p>
        </p:txBody>
      </p:sp>
      <p:sp>
        <p:nvSpPr>
          <p:cNvPr id="9" name="슬라이드 번호 개체 틀 8"/>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2">
        <a:schemeClr val="bg1"/>
      </p:bgRef>
    </p:bg>
    <p:spTree>
      <p:nvGrpSpPr>
        <p:cNvPr id="1" name=""/>
        <p:cNvGrpSpPr/>
        <p:nvPr/>
      </p:nvGrpSpPr>
      <p:grpSpPr>
        <a:xfrm>
          <a:off x="0" y="0"/>
          <a:ext cx="0" cy="0"/>
          <a:chOff x="0" y="0"/>
          <a:chExt cx="0" cy="0"/>
        </a:xfrm>
      </p:grpSpPr>
      <p:sp>
        <p:nvSpPr>
          <p:cNvPr id="3" name="날짜 개체 틀 2"/>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4" name="바닥글 개체 틀 3"/>
          <p:cNvSpPr>
            <a:spLocks noGrp="1"/>
          </p:cNvSpPr>
          <p:nvPr>
            <p:ph type="ftr" sz="quarter" idx="11"/>
          </p:nvPr>
        </p:nvSpPr>
        <p:spPr/>
        <p:txBody>
          <a:bodyPr/>
          <a:lstStyle>
            <a:extLst/>
          </a:lstStyle>
          <a:p>
            <a:endParaRPr lang="ko-KR" altLang="en-US"/>
          </a:p>
        </p:txBody>
      </p:sp>
      <p:sp>
        <p:nvSpPr>
          <p:cNvPr id="5" name="슬라이드 번호 개체 틀 4"/>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
        <p:nvSpPr>
          <p:cNvPr id="6" name="제목 5"/>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extLst/>
          </a:lstStyle>
          <a:p>
            <a:fld id="{446562BA-5519-4733-977C-750978E09569}" type="datetimeFigureOut">
              <a:rPr lang="ko-KR" altLang="en-US" smtClean="0"/>
              <a:t>2015-11-22</a:t>
            </a:fld>
            <a:endParaRPr lang="ko-KR" altLang="en-US"/>
          </a:p>
        </p:txBody>
      </p:sp>
      <p:sp>
        <p:nvSpPr>
          <p:cNvPr id="3" name="바닥글 개체 틀 2"/>
          <p:cNvSpPr>
            <a:spLocks noGrp="1"/>
          </p:cNvSpPr>
          <p:nvPr>
            <p:ph type="ftr" sz="quarter" idx="11"/>
          </p:nvPr>
        </p:nvSpPr>
        <p:spPr/>
        <p:txBody>
          <a:bodyPr/>
          <a:lstStyle>
            <a:extLst/>
          </a:lstStyle>
          <a:p>
            <a:endParaRPr lang="ko-KR" altLang="en-US"/>
          </a:p>
        </p:txBody>
      </p:sp>
      <p:sp>
        <p:nvSpPr>
          <p:cNvPr id="4" name="슬라이드 번호 개체 틀 3"/>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a:xfrm>
            <a:off x="6727032" y="6407944"/>
            <a:ext cx="1920240" cy="365760"/>
          </a:xfrm>
        </p:spPr>
        <p:txBody>
          <a:bodyPr/>
          <a:lstStyle>
            <a:extLst/>
          </a:lstStyle>
          <a:p>
            <a:fld id="{446562BA-5519-4733-977C-750978E09569}" type="datetimeFigureOut">
              <a:rPr lang="ko-KR" altLang="en-US" smtClean="0"/>
              <a:t>2015-11-22</a:t>
            </a:fld>
            <a:endParaRPr lang="ko-KR" altLang="en-US"/>
          </a:p>
        </p:txBody>
      </p:sp>
      <p:sp>
        <p:nvSpPr>
          <p:cNvPr id="6" name="바닥글 개체 틀 5"/>
          <p:cNvSpPr>
            <a:spLocks noGrp="1"/>
          </p:cNvSpPr>
          <p:nvPr>
            <p:ph type="ftr" sz="quarter" idx="11"/>
          </p:nvPr>
        </p:nvSpPr>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7655AEA5-7647-4202-8E1D-7C1A97B46808}"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1"/>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ko-KR" altLang="en-US" smtClean="0"/>
              <a:t>마스터 텍스트 스타일을 편집합니다</a:t>
            </a:r>
          </a:p>
        </p:txBody>
      </p:sp>
      <p:sp>
        <p:nvSpPr>
          <p:cNvPr id="3" name="그림 개체 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ko-KR" altLang="en-US" smtClean="0"/>
              <a:t>그림을 추가하려면 아이콘을 클릭하십시오</a:t>
            </a:r>
            <a:endParaRPr kumimoji="0" lang="en-US" dirty="0"/>
          </a:p>
        </p:txBody>
      </p:sp>
      <p:sp>
        <p:nvSpPr>
          <p:cNvPr id="5" name="날짜 개체 틀 4"/>
          <p:cNvSpPr>
            <a:spLocks noGrp="1"/>
          </p:cNvSpPr>
          <p:nvPr>
            <p:ph type="dt" sz="half" idx="10"/>
          </p:nvPr>
        </p:nvSpPr>
        <p:spPr/>
        <p:txBody>
          <a:bodyPr/>
          <a:lstStyle>
            <a:lvl1pPr>
              <a:defRPr>
                <a:solidFill>
                  <a:schemeClr val="tx1"/>
                </a:solidFill>
              </a:defRPr>
            </a:lvl1pPr>
            <a:extLst/>
          </a:lstStyle>
          <a:p>
            <a:fld id="{446562BA-5519-4733-977C-750978E09569}" type="datetimeFigureOut">
              <a:rPr lang="ko-KR" altLang="en-US" smtClean="0"/>
              <a:t>2015-11-22</a:t>
            </a:fld>
            <a:endParaRPr lang="ko-KR" altLang="en-US"/>
          </a:p>
        </p:txBody>
      </p:sp>
      <p:sp>
        <p:nvSpPr>
          <p:cNvPr id="6" name="바닥글 개체 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ko-KR" altLang="en-US"/>
          </a:p>
        </p:txBody>
      </p:sp>
      <p:sp>
        <p:nvSpPr>
          <p:cNvPr id="7" name="슬라이드 번호 개체 틀 6"/>
          <p:cNvSpPr>
            <a:spLocks noGrp="1"/>
          </p:cNvSpPr>
          <p:nvPr>
            <p:ph type="sldNum" sz="quarter" idx="12"/>
          </p:nvPr>
        </p:nvSpPr>
        <p:spPr/>
        <p:txBody>
          <a:bodyPr/>
          <a:lstStyle>
            <a:lvl1pPr>
              <a:defRPr>
                <a:solidFill>
                  <a:schemeClr val="tx1"/>
                </a:solidFill>
              </a:defRPr>
            </a:lvl1pPr>
            <a:extLst/>
          </a:lstStyle>
          <a:p>
            <a:fld id="{7655AEA5-7647-4202-8E1D-7C1A97B46808}" type="slidenum">
              <a:rPr lang="ko-KR" altLang="en-US" smtClean="0"/>
              <a:t>‹#›</a:t>
            </a:fld>
            <a:endParaRPr lang="ko-KR" altLang="en-US"/>
          </a:p>
        </p:txBody>
      </p:sp>
      <p:sp>
        <p:nvSpPr>
          <p:cNvPr id="2" name="제목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ko-KR" altLang="en-US" smtClean="0"/>
              <a:t>마스터 제목 스타일 편집</a:t>
            </a:r>
            <a:endParaRPr kumimoji="0" lang="en-US"/>
          </a:p>
        </p:txBody>
      </p:sp>
      <p:sp>
        <p:nvSpPr>
          <p:cNvPr id="8" name="자유형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자유형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직각 삼각형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직선 연결선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갈매기형 수장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갈매기형 수장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자유형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자유형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직각 삼각형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직선 연결선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제목 개체 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0" name="날짜 개체 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6562BA-5519-4733-977C-750978E09569}" type="datetimeFigureOut">
              <a:rPr lang="ko-KR" altLang="en-US" smtClean="0"/>
              <a:t>2015-11-22</a:t>
            </a:fld>
            <a:endParaRPr lang="ko-KR" altLang="en-US"/>
          </a:p>
        </p:txBody>
      </p:sp>
      <p:sp>
        <p:nvSpPr>
          <p:cNvPr id="22" name="바닥글 개체 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ko-KR" altLang="en-US"/>
          </a:p>
        </p:txBody>
      </p:sp>
      <p:sp>
        <p:nvSpPr>
          <p:cNvPr id="18" name="슬라이드 번호 개체 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55AEA5-7647-4202-8E1D-7C1A97B46808}"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1"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a:t>color </a:t>
            </a:r>
            <a:r>
              <a:rPr lang="ko-KR" altLang="en-US" sz="1600" dirty="0"/>
              <a:t>속성은 텍스트의 색을 설정하는 데 사용됩니다</a:t>
            </a:r>
            <a:r>
              <a:rPr lang="en-US" altLang="ko-KR" sz="1600" dirty="0"/>
              <a:t>.</a:t>
            </a:r>
          </a:p>
          <a:p>
            <a:pPr marL="109728" indent="0">
              <a:buNone/>
            </a:pPr>
            <a:r>
              <a:rPr lang="ko-KR" altLang="en-US" sz="1600" dirty="0"/>
              <a:t>페이지의 기본 색은 </a:t>
            </a:r>
            <a:r>
              <a:rPr lang="en-US" altLang="ko-KR" sz="1600" dirty="0"/>
              <a:t>body selector </a:t>
            </a:r>
            <a:r>
              <a:rPr lang="ko-KR" altLang="en-US" sz="1600" dirty="0"/>
              <a:t>에 정의되어 있다</a:t>
            </a:r>
            <a:r>
              <a:rPr lang="en-US" altLang="ko-KR" sz="1600" dirty="0"/>
              <a:t>.  </a:t>
            </a:r>
            <a:endParaRPr lang="en-US" altLang="ko-KR" sz="1600" dirty="0" smtClean="0"/>
          </a:p>
          <a:p>
            <a:pPr marL="109728" indent="0">
              <a:buNone/>
            </a:pPr>
            <a:endParaRPr lang="en-US" altLang="ko-KR" sz="1600" dirty="0" smtClean="0"/>
          </a:p>
          <a:p>
            <a:pPr marL="109728" indent="0">
              <a:buNone/>
            </a:pPr>
            <a:r>
              <a:rPr lang="en-US" altLang="ko-KR" sz="1600" dirty="0"/>
              <a:t>&lt;head&gt;</a:t>
            </a:r>
          </a:p>
          <a:p>
            <a:pPr marL="109728" indent="0">
              <a:buNone/>
            </a:pPr>
            <a:r>
              <a:rPr lang="en-US" altLang="ko-KR" sz="1600" dirty="0"/>
              <a:t>&lt;style&gt;</a:t>
            </a:r>
          </a:p>
          <a:p>
            <a:pPr marL="109728" indent="0">
              <a:buNone/>
            </a:pPr>
            <a:r>
              <a:rPr lang="en-US" altLang="ko-KR" sz="1600" dirty="0">
                <a:solidFill>
                  <a:srgbClr val="FF0000"/>
                </a:solidFill>
              </a:rPr>
              <a:t>body {</a:t>
            </a:r>
          </a:p>
          <a:p>
            <a:pPr marL="109728" indent="0">
              <a:buNone/>
            </a:pPr>
            <a:r>
              <a:rPr lang="en-US" altLang="ko-KR" sz="1600" dirty="0">
                <a:solidFill>
                  <a:srgbClr val="FF0000"/>
                </a:solidFill>
              </a:rPr>
              <a:t>    color: red;</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a:solidFill>
                  <a:srgbClr val="00B050"/>
                </a:solidFill>
              </a:rPr>
              <a:t>h1 {</a:t>
            </a:r>
          </a:p>
          <a:p>
            <a:pPr marL="109728" indent="0">
              <a:buNone/>
            </a:pPr>
            <a:r>
              <a:rPr lang="en-US" altLang="ko-KR" sz="1600" dirty="0">
                <a:solidFill>
                  <a:srgbClr val="00B050"/>
                </a:solidFill>
              </a:rPr>
              <a:t>    color: #00ff00;</a:t>
            </a:r>
          </a:p>
          <a:p>
            <a:pPr marL="109728" indent="0">
              <a:buNone/>
            </a:pPr>
            <a:r>
              <a:rPr lang="en-US" altLang="ko-KR" sz="1600" dirty="0" smtClean="0">
                <a:solidFill>
                  <a:srgbClr val="00B050"/>
                </a:solidFill>
              </a:rPr>
              <a:t>}</a:t>
            </a:r>
            <a:endParaRPr lang="en-US" altLang="ko-KR" sz="1600" dirty="0">
              <a:solidFill>
                <a:srgbClr val="00B050"/>
              </a:solidFill>
            </a:endParaRPr>
          </a:p>
          <a:p>
            <a:pPr marL="109728" indent="0">
              <a:buNone/>
            </a:pPr>
            <a:r>
              <a:rPr lang="en-US" altLang="ko-KR" sz="1600" dirty="0" err="1">
                <a:solidFill>
                  <a:srgbClr val="0070C0"/>
                </a:solidFill>
              </a:rPr>
              <a:t>p.ex</a:t>
            </a:r>
            <a:r>
              <a:rPr lang="en-US" altLang="ko-KR" sz="1600" dirty="0">
                <a:solidFill>
                  <a:srgbClr val="0070C0"/>
                </a:solidFill>
              </a:rPr>
              <a:t> {</a:t>
            </a:r>
          </a:p>
          <a:p>
            <a:pPr marL="109728" indent="0">
              <a:buNone/>
            </a:pPr>
            <a:r>
              <a:rPr lang="en-US" altLang="ko-KR" sz="1600" dirty="0">
                <a:solidFill>
                  <a:srgbClr val="0070C0"/>
                </a:solidFill>
              </a:rPr>
              <a:t>    color: </a:t>
            </a:r>
            <a:r>
              <a:rPr lang="en-US" altLang="ko-KR" sz="1600" dirty="0" err="1">
                <a:solidFill>
                  <a:srgbClr val="0070C0"/>
                </a:solidFill>
              </a:rPr>
              <a:t>rgb</a:t>
            </a:r>
            <a:r>
              <a:rPr lang="en-US" altLang="ko-KR" sz="1600" dirty="0">
                <a:solidFill>
                  <a:srgbClr val="0070C0"/>
                </a:solidFill>
              </a:rPr>
              <a:t>(0,0,255);</a:t>
            </a:r>
          </a:p>
          <a:p>
            <a:pPr marL="109728" indent="0">
              <a:buNone/>
            </a:pPr>
            <a:r>
              <a:rPr lang="en-US" altLang="ko-KR" sz="1600" dirty="0">
                <a:solidFill>
                  <a:srgbClr val="0070C0"/>
                </a:solidFill>
              </a:rPr>
              <a:t>}</a:t>
            </a:r>
          </a:p>
          <a:p>
            <a:pPr marL="109728" indent="0">
              <a:buNone/>
            </a:pPr>
            <a:r>
              <a:rPr lang="en-US" altLang="ko-KR" sz="1600" dirty="0"/>
              <a:t>&lt;/style&gt;</a:t>
            </a:r>
          </a:p>
          <a:p>
            <a:pPr marL="109728" indent="0">
              <a:buNone/>
            </a:pPr>
            <a:r>
              <a:rPr lang="en-US" altLang="ko-KR" sz="1600" dirty="0"/>
              <a:t>&lt;/head</a:t>
            </a:r>
            <a:r>
              <a:rPr lang="en-US" altLang="ko-KR" sz="1600" dirty="0" smtClean="0"/>
              <a:t>&gt;</a:t>
            </a:r>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endParaRPr lang="en-US" altLang="ko-KR" sz="1600" dirty="0" smtClean="0"/>
          </a:p>
          <a:p>
            <a:pPr marL="109728" indent="0">
              <a:buNone/>
            </a:pPr>
            <a:r>
              <a:rPr lang="en-US" altLang="ko-KR" sz="1600" dirty="0" smtClean="0"/>
              <a:t>&lt;</a:t>
            </a:r>
            <a:r>
              <a:rPr lang="en-US" altLang="ko-KR" sz="1600" dirty="0"/>
              <a:t>body&gt;</a:t>
            </a:r>
          </a:p>
          <a:p>
            <a:pPr marL="109728" indent="0">
              <a:buNone/>
            </a:pPr>
            <a:endParaRPr lang="en-US" altLang="ko-KR" sz="1600" dirty="0"/>
          </a:p>
          <a:p>
            <a:pPr marL="109728" indent="0">
              <a:buNone/>
            </a:pPr>
            <a:r>
              <a:rPr lang="en-US" altLang="ko-KR" sz="1600" dirty="0">
                <a:solidFill>
                  <a:srgbClr val="FF0000"/>
                </a:solidFill>
              </a:rPr>
              <a:t>&lt;p class="uppercase"&gt;This is some text.&lt;/p&gt;</a:t>
            </a:r>
          </a:p>
          <a:p>
            <a:pPr marL="109728" indent="0">
              <a:buNone/>
            </a:pPr>
            <a:r>
              <a:rPr lang="en-US" altLang="ko-KR" sz="1600" dirty="0">
                <a:solidFill>
                  <a:srgbClr val="FF0000"/>
                </a:solidFill>
              </a:rPr>
              <a:t>&lt;p class="lowercase"&gt;This is some text.&lt;/p&gt;</a:t>
            </a:r>
          </a:p>
          <a:p>
            <a:pPr marL="109728" indent="0">
              <a:buNone/>
            </a:pPr>
            <a:r>
              <a:rPr lang="en-US" altLang="ko-KR" sz="1600" dirty="0">
                <a:solidFill>
                  <a:srgbClr val="FF0000"/>
                </a:solidFill>
              </a:rPr>
              <a:t>&lt;p class="capitalize"&gt;This is some text.&lt;/p&gt;</a:t>
            </a:r>
          </a:p>
          <a:p>
            <a:pPr marL="109728" indent="0">
              <a:buNone/>
            </a:pPr>
            <a:endParaRPr lang="en-US" altLang="ko-KR" sz="1600" dirty="0"/>
          </a:p>
          <a:p>
            <a:pPr marL="109728" indent="0">
              <a:buNone/>
            </a:pPr>
            <a:r>
              <a:rPr lang="en-US" altLang="ko-KR" sz="1600" dirty="0"/>
              <a:t>&lt;/body&gt;</a:t>
            </a:r>
            <a:endParaRPr lang="en-US" altLang="ko-KR" sz="1600" dirty="0">
              <a:effectLst/>
            </a:endParaRPr>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228212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a:t>text-indent </a:t>
            </a:r>
            <a:r>
              <a:rPr lang="ko-KR" altLang="en-US" sz="1600" dirty="0"/>
              <a:t>속성은 텍스트의 첫 줄 들여 쓰기를 지정하는 데 사용됩니다</a:t>
            </a:r>
            <a:r>
              <a:rPr lang="en-US" altLang="ko-KR" sz="1600" dirty="0" smtClean="0"/>
              <a:t>.</a:t>
            </a:r>
          </a:p>
          <a:p>
            <a:pPr marL="109728" indent="0">
              <a:buNone/>
            </a:pPr>
            <a:endParaRPr lang="en-US" altLang="ko-KR" sz="1600" dirty="0">
              <a:effectLst/>
            </a:endParaRPr>
          </a:p>
          <a:p>
            <a:pPr marL="109728" indent="0">
              <a:buNone/>
            </a:pPr>
            <a:r>
              <a:rPr lang="en-US" altLang="ko-KR" sz="1600" dirty="0"/>
              <a:t>&lt;head&gt;</a:t>
            </a:r>
          </a:p>
          <a:p>
            <a:pPr marL="109728" indent="0">
              <a:buNone/>
            </a:pPr>
            <a:r>
              <a:rPr lang="en-US" altLang="ko-KR" sz="1600" dirty="0"/>
              <a:t>&lt;style&gt;</a:t>
            </a:r>
          </a:p>
          <a:p>
            <a:pPr marL="109728" indent="0">
              <a:buNone/>
            </a:pPr>
            <a:r>
              <a:rPr lang="en-US" altLang="ko-KR" sz="1600" dirty="0">
                <a:solidFill>
                  <a:srgbClr val="FF0000"/>
                </a:solidFill>
              </a:rPr>
              <a:t>p {</a:t>
            </a:r>
          </a:p>
          <a:p>
            <a:pPr marL="109728" indent="0">
              <a:buNone/>
            </a:pPr>
            <a:r>
              <a:rPr lang="en-US" altLang="ko-KR" sz="1600" dirty="0">
                <a:solidFill>
                  <a:srgbClr val="FF0000"/>
                </a:solidFill>
              </a:rPr>
              <a:t>    text-indent: 50px;</a:t>
            </a:r>
          </a:p>
          <a:p>
            <a:pPr marL="109728" indent="0">
              <a:buNone/>
            </a:pPr>
            <a:r>
              <a:rPr lang="en-US" altLang="ko-KR" sz="1600" dirty="0">
                <a:solidFill>
                  <a:srgbClr val="FF0000"/>
                </a:solidFill>
              </a:rPr>
              <a:t>}</a:t>
            </a:r>
          </a:p>
          <a:p>
            <a:pPr marL="109728" indent="0">
              <a:buNone/>
            </a:pPr>
            <a:r>
              <a:rPr lang="en-US" altLang="ko-KR" sz="1600" dirty="0"/>
              <a:t>&lt;/style&gt;</a:t>
            </a:r>
          </a:p>
          <a:p>
            <a:pPr marL="109728" indent="0">
              <a:buNone/>
            </a:pPr>
            <a:r>
              <a:rPr lang="en-US" altLang="ko-KR" sz="1600" dirty="0"/>
              <a:t>&lt;/head&gt;</a:t>
            </a:r>
          </a:p>
          <a:p>
            <a:pPr marL="109728" indent="0">
              <a:buNone/>
            </a:pPr>
            <a:r>
              <a:rPr lang="en-US" altLang="ko-KR" sz="1600" dirty="0"/>
              <a:t>&lt;body&gt;</a:t>
            </a:r>
          </a:p>
          <a:p>
            <a:pPr marL="109728" indent="0">
              <a:buNone/>
            </a:pPr>
            <a:endParaRPr lang="en-US" altLang="ko-KR" sz="1600" dirty="0"/>
          </a:p>
          <a:p>
            <a:pPr marL="109728" indent="0">
              <a:buNone/>
            </a:pPr>
            <a:r>
              <a:rPr lang="en-US" altLang="ko-KR" sz="1600" dirty="0">
                <a:solidFill>
                  <a:srgbClr val="FF0000"/>
                </a:solidFill>
              </a:rPr>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pPr marL="109728" indent="0">
              <a:buNone/>
            </a:pPr>
            <a:endParaRPr lang="en-US" altLang="ko-KR" sz="1600" dirty="0"/>
          </a:p>
          <a:p>
            <a:pPr marL="109728" indent="0">
              <a:buNone/>
            </a:pPr>
            <a:r>
              <a:rPr lang="en-US" altLang="ko-KR" sz="1600" dirty="0"/>
              <a:t>&lt;/body&gt;</a:t>
            </a:r>
            <a:endParaRPr lang="en-US" altLang="ko-KR" sz="1600" dirty="0">
              <a:effectLst/>
            </a:endParaRPr>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178179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endParaRPr lang="en-US" altLang="ko-KR" sz="1600" dirty="0"/>
          </a:p>
          <a:p>
            <a:pPr marL="109728" indent="0">
              <a:buNone/>
            </a:pPr>
            <a:r>
              <a:rPr lang="en-US" altLang="ko-KR" sz="1600" dirty="0"/>
              <a:t>&lt;body&gt;</a:t>
            </a:r>
          </a:p>
          <a:p>
            <a:pPr marL="109728" indent="0">
              <a:buNone/>
            </a:pPr>
            <a:endParaRPr lang="en-US" altLang="ko-KR" sz="1600" dirty="0"/>
          </a:p>
          <a:p>
            <a:pPr marL="109728" indent="0">
              <a:buNone/>
            </a:pPr>
            <a:r>
              <a:rPr lang="en-US" altLang="ko-KR" sz="1600" dirty="0">
                <a:solidFill>
                  <a:srgbClr val="00B050"/>
                </a:solidFill>
              </a:rPr>
              <a:t>&lt;h1&gt;This is heading 1&lt;/h1</a:t>
            </a:r>
            <a:r>
              <a:rPr lang="en-US" altLang="ko-KR" sz="1600" dirty="0" smtClean="0">
                <a:solidFill>
                  <a:srgbClr val="00B050"/>
                </a:solidFill>
              </a:rPr>
              <a:t>&gt;</a:t>
            </a:r>
          </a:p>
          <a:p>
            <a:pPr marL="109728" indent="0">
              <a:buNone/>
            </a:pPr>
            <a:endParaRPr lang="en-US" altLang="ko-KR" sz="1600" dirty="0">
              <a:solidFill>
                <a:srgbClr val="00B050"/>
              </a:solidFill>
            </a:endParaRPr>
          </a:p>
          <a:p>
            <a:pPr marL="109728" indent="0">
              <a:buNone/>
            </a:pPr>
            <a:r>
              <a:rPr lang="en-US" altLang="ko-KR" sz="1600" dirty="0">
                <a:solidFill>
                  <a:srgbClr val="FF0000"/>
                </a:solidFill>
              </a:rPr>
              <a:t>&lt;p&gt;This is an ordinary paragraph. Notice that this text is red. The default text-color for a page is defined in the body selector.&lt;/p</a:t>
            </a:r>
            <a:r>
              <a:rPr lang="en-US" altLang="ko-KR" sz="1600" dirty="0" smtClean="0">
                <a:solidFill>
                  <a:srgbClr val="FF0000"/>
                </a:solidFill>
              </a:rPr>
              <a:t>&gt;</a:t>
            </a:r>
          </a:p>
          <a:p>
            <a:pPr marL="109728" indent="0">
              <a:buNone/>
            </a:pPr>
            <a:endParaRPr lang="en-US" altLang="ko-KR" sz="1600" dirty="0">
              <a:solidFill>
                <a:srgbClr val="FF0000"/>
              </a:solidFill>
            </a:endParaRPr>
          </a:p>
          <a:p>
            <a:pPr marL="109728" indent="0">
              <a:buNone/>
            </a:pPr>
            <a:r>
              <a:rPr lang="en-US" altLang="ko-KR" sz="1600" dirty="0">
                <a:solidFill>
                  <a:srgbClr val="0070C0"/>
                </a:solidFill>
              </a:rPr>
              <a:t>&lt;p class="ex"&gt;This is a paragraph with class="ex". This text is blue.&lt;/p&gt;</a:t>
            </a:r>
          </a:p>
          <a:p>
            <a:pPr marL="109728" indent="0">
              <a:buNone/>
            </a:pPr>
            <a:endParaRPr lang="en-US" altLang="ko-KR" sz="1600" dirty="0"/>
          </a:p>
          <a:p>
            <a:pPr marL="109728" indent="0">
              <a:buNone/>
            </a:pPr>
            <a:r>
              <a:rPr lang="en-US" altLang="ko-KR" sz="1600" dirty="0"/>
              <a:t>&lt;/body&gt;</a:t>
            </a:r>
          </a:p>
          <a:p>
            <a:pPr marL="109728" indent="0">
              <a:buNone/>
            </a:pPr>
            <a:endParaRPr lang="ko-KR" altLang="en-US"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261549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smtClean="0"/>
              <a:t>text-align </a:t>
            </a:r>
            <a:r>
              <a:rPr lang="ko-KR" altLang="en-US" sz="1600" dirty="0"/>
              <a:t>속성은 텍스트의 수평 정렬을 설정하는 데 사용됩니다</a:t>
            </a:r>
            <a:r>
              <a:rPr lang="en-US" altLang="ko-KR" sz="1600" dirty="0"/>
              <a:t>. </a:t>
            </a:r>
            <a:r>
              <a:rPr lang="ko-KR" altLang="en-US" sz="1600" dirty="0"/>
              <a:t>텍스트는 가운데 또는 왼쪽이나 오른쪽 또는 양쪽에 정렬 될 수 있습니다</a:t>
            </a:r>
            <a:r>
              <a:rPr lang="en-US" altLang="ko-KR" sz="1600" dirty="0" smtClean="0"/>
              <a:t>.</a:t>
            </a:r>
          </a:p>
          <a:p>
            <a:pPr marL="109728" indent="0">
              <a:buNone/>
            </a:pPr>
            <a:endParaRPr lang="en-US" altLang="ko-KR" sz="1600" dirty="0"/>
          </a:p>
          <a:p>
            <a:pPr marL="109728" indent="0">
              <a:buNone/>
            </a:pPr>
            <a:r>
              <a:rPr lang="en-US" altLang="ko-KR" sz="1600" dirty="0"/>
              <a:t>text-align </a:t>
            </a:r>
            <a:r>
              <a:rPr lang="ko-KR" altLang="en-US" sz="1600" dirty="0"/>
              <a:t>이 </a:t>
            </a:r>
            <a:r>
              <a:rPr lang="en-US" altLang="ko-KR" sz="1600" dirty="0"/>
              <a:t>"justify"</a:t>
            </a:r>
            <a:r>
              <a:rPr lang="ko-KR" altLang="en-US" sz="1600" dirty="0"/>
              <a:t>로 설정되어있는 경우</a:t>
            </a:r>
            <a:r>
              <a:rPr lang="en-US" altLang="ko-KR" sz="1600" dirty="0"/>
              <a:t>, </a:t>
            </a:r>
            <a:r>
              <a:rPr lang="ko-KR" altLang="en-US" sz="1600" dirty="0"/>
              <a:t>각 라인은 모든 라인이 동일한 폭을 갖도록 펴고 왼쪽과 오른쪽 마진 </a:t>
            </a:r>
            <a:r>
              <a:rPr lang="en-US" altLang="ko-KR" sz="1600" dirty="0"/>
              <a:t>(</a:t>
            </a:r>
            <a:r>
              <a:rPr lang="ko-KR" altLang="en-US" sz="1600" dirty="0"/>
              <a:t>잡지</a:t>
            </a:r>
            <a:r>
              <a:rPr lang="en-US" altLang="ko-KR" sz="1600" dirty="0"/>
              <a:t>, </a:t>
            </a:r>
            <a:r>
              <a:rPr lang="ko-KR" altLang="en-US" sz="1600" dirty="0"/>
              <a:t>신문 등 처럼</a:t>
            </a:r>
            <a:r>
              <a:rPr lang="en-US" altLang="ko-KR" sz="1600" dirty="0"/>
              <a:t>) </a:t>
            </a:r>
            <a:r>
              <a:rPr lang="ko-KR" altLang="en-US" sz="1600" dirty="0" smtClean="0"/>
              <a:t>일직선</a:t>
            </a:r>
            <a:r>
              <a:rPr lang="ko-KR" altLang="en-US" sz="1600" dirty="0"/>
              <a:t>이</a:t>
            </a:r>
            <a:r>
              <a:rPr lang="ko-KR" altLang="en-US" sz="1600" dirty="0" smtClean="0"/>
              <a:t> 된다</a:t>
            </a:r>
            <a:r>
              <a:rPr lang="en-US" altLang="ko-KR" sz="1600" dirty="0" smtClean="0"/>
              <a:t>.</a:t>
            </a:r>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33215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smtClean="0"/>
              <a:t>&lt;</a:t>
            </a:r>
            <a:r>
              <a:rPr lang="en-US" altLang="ko-KR" sz="1600" dirty="0"/>
              <a:t>head&gt;</a:t>
            </a:r>
          </a:p>
          <a:p>
            <a:pPr marL="109728" indent="0">
              <a:buNone/>
            </a:pPr>
            <a:r>
              <a:rPr lang="en-US" altLang="ko-KR" sz="1600" dirty="0"/>
              <a:t>&lt;style&gt;</a:t>
            </a:r>
          </a:p>
          <a:p>
            <a:pPr marL="109728" indent="0">
              <a:buNone/>
            </a:pPr>
            <a:r>
              <a:rPr lang="en-US" altLang="ko-KR" sz="1600" dirty="0">
                <a:solidFill>
                  <a:srgbClr val="FF0000"/>
                </a:solidFill>
              </a:rPr>
              <a:t>h1 {</a:t>
            </a:r>
          </a:p>
          <a:p>
            <a:pPr marL="109728" indent="0">
              <a:buNone/>
            </a:pPr>
            <a:r>
              <a:rPr lang="en-US" altLang="ko-KR" sz="1600" dirty="0">
                <a:solidFill>
                  <a:srgbClr val="FF0000"/>
                </a:solidFill>
              </a:rPr>
              <a:t>    text-align: center;</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err="1">
                <a:solidFill>
                  <a:srgbClr val="00B050"/>
                </a:solidFill>
              </a:rPr>
              <a:t>p.date</a:t>
            </a:r>
            <a:r>
              <a:rPr lang="en-US" altLang="ko-KR" sz="1600" dirty="0">
                <a:solidFill>
                  <a:srgbClr val="00B050"/>
                </a:solidFill>
              </a:rPr>
              <a:t> {</a:t>
            </a:r>
          </a:p>
          <a:p>
            <a:pPr marL="109728" indent="0">
              <a:buNone/>
            </a:pPr>
            <a:r>
              <a:rPr lang="en-US" altLang="ko-KR" sz="1600" dirty="0">
                <a:solidFill>
                  <a:srgbClr val="00B050"/>
                </a:solidFill>
              </a:rPr>
              <a:t>    text-align: right;</a:t>
            </a:r>
          </a:p>
          <a:p>
            <a:pPr marL="109728" indent="0">
              <a:buNone/>
            </a:pPr>
            <a:r>
              <a:rPr lang="en-US" altLang="ko-KR" sz="1600" dirty="0" smtClean="0">
                <a:solidFill>
                  <a:srgbClr val="00B050"/>
                </a:solidFill>
              </a:rPr>
              <a:t>}</a:t>
            </a:r>
            <a:endParaRPr lang="en-US" altLang="ko-KR" sz="1600" dirty="0">
              <a:solidFill>
                <a:srgbClr val="00B050"/>
              </a:solidFill>
            </a:endParaRPr>
          </a:p>
          <a:p>
            <a:pPr marL="109728" indent="0">
              <a:buNone/>
            </a:pPr>
            <a:r>
              <a:rPr lang="en-US" altLang="ko-KR" sz="1600" dirty="0" err="1">
                <a:solidFill>
                  <a:srgbClr val="0070C0"/>
                </a:solidFill>
              </a:rPr>
              <a:t>p.main</a:t>
            </a:r>
            <a:r>
              <a:rPr lang="en-US" altLang="ko-KR" sz="1600" dirty="0">
                <a:solidFill>
                  <a:srgbClr val="0070C0"/>
                </a:solidFill>
              </a:rPr>
              <a:t> {</a:t>
            </a:r>
          </a:p>
          <a:p>
            <a:pPr marL="109728" indent="0">
              <a:buNone/>
            </a:pPr>
            <a:r>
              <a:rPr lang="en-US" altLang="ko-KR" sz="1600" dirty="0">
                <a:solidFill>
                  <a:srgbClr val="0070C0"/>
                </a:solidFill>
              </a:rPr>
              <a:t>    text-align: justify;</a:t>
            </a:r>
          </a:p>
          <a:p>
            <a:pPr marL="109728" indent="0">
              <a:buNone/>
            </a:pPr>
            <a:r>
              <a:rPr lang="en-US" altLang="ko-KR" sz="1600" dirty="0">
                <a:solidFill>
                  <a:srgbClr val="0070C0"/>
                </a:solidFill>
              </a:rPr>
              <a:t>}</a:t>
            </a:r>
          </a:p>
          <a:p>
            <a:pPr marL="109728" indent="0">
              <a:buNone/>
            </a:pPr>
            <a:r>
              <a:rPr lang="en-US" altLang="ko-KR" sz="1600" dirty="0"/>
              <a:t>&lt;/style&gt;</a:t>
            </a:r>
          </a:p>
          <a:p>
            <a:pPr marL="109728" indent="0">
              <a:buNone/>
            </a:pPr>
            <a:r>
              <a:rPr lang="en-US" altLang="ko-KR" sz="1600" dirty="0"/>
              <a:t>&lt;/head</a:t>
            </a:r>
            <a:r>
              <a:rPr lang="en-US" altLang="ko-KR" sz="1600" dirty="0" smtClean="0"/>
              <a:t>&gt;</a:t>
            </a:r>
            <a:endParaRPr lang="en-US" altLang="ko-KR"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154236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smtClean="0"/>
              <a:t>&lt;</a:t>
            </a:r>
            <a:r>
              <a:rPr lang="en-US" altLang="ko-KR" sz="1600" dirty="0"/>
              <a:t>body&gt;</a:t>
            </a:r>
          </a:p>
          <a:p>
            <a:pPr marL="109728" indent="0">
              <a:buNone/>
            </a:pPr>
            <a:endParaRPr lang="en-US" altLang="ko-KR" sz="1600" dirty="0"/>
          </a:p>
          <a:p>
            <a:pPr marL="109728" indent="0">
              <a:buNone/>
            </a:pPr>
            <a:r>
              <a:rPr lang="en-US" altLang="ko-KR" sz="1600" dirty="0">
                <a:solidFill>
                  <a:srgbClr val="FF0000"/>
                </a:solidFill>
              </a:rPr>
              <a:t>&lt;h1&gt;CSS text-align Example&lt;/h1&gt;</a:t>
            </a:r>
          </a:p>
          <a:p>
            <a:pPr marL="109728" indent="0">
              <a:buNone/>
            </a:pPr>
            <a:r>
              <a:rPr lang="en-US" altLang="ko-KR" sz="1600" dirty="0">
                <a:solidFill>
                  <a:srgbClr val="00B050"/>
                </a:solidFill>
              </a:rPr>
              <a:t>&lt;p class="date"&gt;May, 2009&lt;/p&gt;</a:t>
            </a:r>
          </a:p>
          <a:p>
            <a:pPr marL="109728" indent="0">
              <a:buNone/>
            </a:pPr>
            <a:r>
              <a:rPr lang="en-US" altLang="ko-KR" sz="1600" dirty="0">
                <a:solidFill>
                  <a:srgbClr val="FF0000"/>
                </a:solidFill>
              </a:rPr>
              <a:t>&lt;p class="main"&gt;In my younger and more vulnerable years my father gave me some advice that I've been turning over in my mind ever since. 'Whenever you feel like criticizing anyone,' he told me, </a:t>
            </a:r>
          </a:p>
          <a:p>
            <a:pPr marL="109728" indent="0">
              <a:buNone/>
            </a:pPr>
            <a:r>
              <a:rPr lang="en-US" altLang="ko-KR" sz="1600" dirty="0">
                <a:solidFill>
                  <a:srgbClr val="FF0000"/>
                </a:solidFill>
              </a:rPr>
              <a:t>'just remember that all the people in this world haven't had the advantages that you've had.'&lt;/p&gt;</a:t>
            </a:r>
          </a:p>
          <a:p>
            <a:pPr marL="109728" indent="0">
              <a:buNone/>
            </a:pPr>
            <a:r>
              <a:rPr lang="en-US" altLang="ko-KR" sz="1600" dirty="0">
                <a:solidFill>
                  <a:srgbClr val="FF0000"/>
                </a:solidFill>
              </a:rPr>
              <a:t>&lt;p&gt;&lt;b&gt;Note:&lt;/b&gt; Resize the browser window to see how the value "justify" works.&lt;/p&gt;</a:t>
            </a:r>
          </a:p>
          <a:p>
            <a:pPr marL="109728" indent="0">
              <a:buNone/>
            </a:pPr>
            <a:endParaRPr lang="en-US" altLang="ko-KR" sz="1600" dirty="0"/>
          </a:p>
          <a:p>
            <a:pPr marL="109728" indent="0">
              <a:buNone/>
            </a:pPr>
            <a:r>
              <a:rPr lang="en-US" altLang="ko-KR" sz="1600" dirty="0"/>
              <a:t>&lt;/body&gt;</a:t>
            </a:r>
          </a:p>
          <a:p>
            <a:pPr marL="109728" indent="0">
              <a:buNone/>
            </a:pPr>
            <a:endParaRPr lang="ko-KR" altLang="en-US"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268526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a:t>text-decoration </a:t>
            </a:r>
            <a:r>
              <a:rPr lang="ko-KR" altLang="en-US" sz="1600" dirty="0"/>
              <a:t>속성은 텍스트의 장식을 설정하거나 제거하는 데 사용됩니다</a:t>
            </a:r>
            <a:r>
              <a:rPr lang="en-US" altLang="ko-KR" sz="1600" dirty="0"/>
              <a:t>.</a:t>
            </a:r>
          </a:p>
          <a:p>
            <a:pPr marL="109728" indent="0">
              <a:buNone/>
            </a:pPr>
            <a:r>
              <a:rPr lang="en-US" altLang="ko-KR" sz="1600" dirty="0"/>
              <a:t>text-decoration </a:t>
            </a:r>
            <a:r>
              <a:rPr lang="ko-KR" altLang="en-US" sz="1600" dirty="0"/>
              <a:t>속성은 주로 디자인을 위해 링크에서 밑줄을 제거하는 데 사용됩니다 </a:t>
            </a:r>
            <a:r>
              <a:rPr lang="en-US" altLang="ko-KR" sz="1600" dirty="0" smtClean="0"/>
              <a:t>:</a:t>
            </a:r>
          </a:p>
          <a:p>
            <a:pPr marL="109728" indent="0">
              <a:buNone/>
            </a:pPr>
            <a:endParaRPr lang="en-US" altLang="ko-KR" sz="1600" dirty="0"/>
          </a:p>
          <a:p>
            <a:pPr marL="109728" indent="0">
              <a:buNone/>
            </a:pPr>
            <a:r>
              <a:rPr lang="en-US" altLang="ko-KR" sz="1600" dirty="0"/>
              <a:t>&lt;head&gt;</a:t>
            </a:r>
          </a:p>
          <a:p>
            <a:pPr marL="109728" indent="0">
              <a:buNone/>
            </a:pPr>
            <a:r>
              <a:rPr lang="en-US" altLang="ko-KR" sz="1600" dirty="0"/>
              <a:t>&lt;style&gt;</a:t>
            </a:r>
          </a:p>
          <a:p>
            <a:pPr marL="109728" indent="0">
              <a:buNone/>
            </a:pPr>
            <a:r>
              <a:rPr lang="en-US" altLang="ko-KR" sz="1600" dirty="0">
                <a:solidFill>
                  <a:srgbClr val="FF0000"/>
                </a:solidFill>
              </a:rPr>
              <a:t>a {</a:t>
            </a:r>
          </a:p>
          <a:p>
            <a:pPr marL="109728" indent="0">
              <a:buNone/>
            </a:pPr>
            <a:r>
              <a:rPr lang="en-US" altLang="ko-KR" sz="1600" dirty="0">
                <a:solidFill>
                  <a:srgbClr val="FF0000"/>
                </a:solidFill>
              </a:rPr>
              <a:t>    text-decoration: none;</a:t>
            </a:r>
          </a:p>
          <a:p>
            <a:pPr marL="109728" indent="0">
              <a:buNone/>
            </a:pPr>
            <a:r>
              <a:rPr lang="en-US" altLang="ko-KR" sz="1600" dirty="0">
                <a:solidFill>
                  <a:srgbClr val="FF0000"/>
                </a:solidFill>
              </a:rPr>
              <a:t>}</a:t>
            </a:r>
          </a:p>
          <a:p>
            <a:pPr marL="109728" indent="0">
              <a:buNone/>
            </a:pPr>
            <a:r>
              <a:rPr lang="en-US" altLang="ko-KR" sz="1600" dirty="0"/>
              <a:t>&lt;/style&gt;</a:t>
            </a:r>
          </a:p>
          <a:p>
            <a:pPr marL="109728" indent="0">
              <a:buNone/>
            </a:pPr>
            <a:r>
              <a:rPr lang="en-US" altLang="ko-KR" sz="1600" dirty="0"/>
              <a:t>&lt;/head&gt;</a:t>
            </a:r>
          </a:p>
          <a:p>
            <a:pPr marL="109728" indent="0">
              <a:buNone/>
            </a:pPr>
            <a:r>
              <a:rPr lang="en-US" altLang="ko-KR" sz="1600" dirty="0"/>
              <a:t>&lt;body&gt;</a:t>
            </a:r>
          </a:p>
          <a:p>
            <a:pPr marL="109728" indent="0">
              <a:buNone/>
            </a:pPr>
            <a:endParaRPr lang="en-US" altLang="ko-KR" sz="1600" dirty="0"/>
          </a:p>
          <a:p>
            <a:pPr marL="109728" indent="0">
              <a:buNone/>
            </a:pPr>
            <a:r>
              <a:rPr lang="en-US" altLang="ko-KR" sz="1600" dirty="0">
                <a:solidFill>
                  <a:srgbClr val="FF0000"/>
                </a:solidFill>
              </a:rPr>
              <a:t>&lt;p&gt;Link to: &lt;a </a:t>
            </a:r>
            <a:r>
              <a:rPr lang="en-US" altLang="ko-KR" sz="1600" dirty="0" err="1">
                <a:solidFill>
                  <a:srgbClr val="FF0000"/>
                </a:solidFill>
              </a:rPr>
              <a:t>href</a:t>
            </a:r>
            <a:r>
              <a:rPr lang="en-US" altLang="ko-KR" sz="1600" dirty="0">
                <a:solidFill>
                  <a:srgbClr val="FF0000"/>
                </a:solidFill>
              </a:rPr>
              <a:t>="http://</a:t>
            </a:r>
            <a:r>
              <a:rPr lang="en-US" altLang="ko-KR" sz="1600" dirty="0" smtClean="0">
                <a:solidFill>
                  <a:srgbClr val="FF0000"/>
                </a:solidFill>
              </a:rPr>
              <a:t>www.naver.com</a:t>
            </a:r>
            <a:r>
              <a:rPr lang="en-US" altLang="ko-KR" sz="1600" dirty="0">
                <a:solidFill>
                  <a:srgbClr val="FF0000"/>
                </a:solidFill>
              </a:rPr>
              <a:t>"&gt;W3Schools.com&lt;/a&gt;&lt;/p&gt;</a:t>
            </a:r>
          </a:p>
          <a:p>
            <a:pPr marL="109728" indent="0">
              <a:buNone/>
            </a:pPr>
            <a:endParaRPr lang="en-US" altLang="ko-KR" sz="1600" dirty="0"/>
          </a:p>
          <a:p>
            <a:pPr marL="109728" indent="0">
              <a:buNone/>
            </a:pPr>
            <a:r>
              <a:rPr lang="en-US" altLang="ko-KR" sz="1600" dirty="0"/>
              <a:t>&lt;/body&gt;</a:t>
            </a:r>
          </a:p>
          <a:p>
            <a:pPr marL="109728" indent="0">
              <a:buNone/>
            </a:pPr>
            <a:endParaRPr lang="ko-KR" altLang="en-US"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263971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ko-KR" altLang="en-US" sz="1600" dirty="0"/>
              <a:t>또한 텍스트를 장식하는 데 사용할 수 있습니다 </a:t>
            </a:r>
            <a:r>
              <a:rPr lang="en-US" altLang="ko-KR" sz="1600" dirty="0" smtClean="0"/>
              <a:t>:</a:t>
            </a:r>
          </a:p>
          <a:p>
            <a:pPr marL="109728" indent="0">
              <a:buNone/>
            </a:pPr>
            <a:endParaRPr lang="en-US" altLang="ko-KR" sz="1600" dirty="0"/>
          </a:p>
          <a:p>
            <a:pPr marL="109728" indent="0">
              <a:buNone/>
            </a:pPr>
            <a:r>
              <a:rPr lang="en-US" altLang="ko-KR" sz="1600" dirty="0"/>
              <a:t>&lt;head&gt;</a:t>
            </a:r>
          </a:p>
          <a:p>
            <a:pPr marL="109728" indent="0">
              <a:buNone/>
            </a:pPr>
            <a:r>
              <a:rPr lang="en-US" altLang="ko-KR" sz="1600" dirty="0"/>
              <a:t>&lt;style&gt;</a:t>
            </a:r>
          </a:p>
          <a:p>
            <a:pPr marL="109728" indent="0">
              <a:buNone/>
            </a:pPr>
            <a:r>
              <a:rPr lang="en-US" altLang="ko-KR" sz="1600" dirty="0">
                <a:solidFill>
                  <a:srgbClr val="FF0000"/>
                </a:solidFill>
              </a:rPr>
              <a:t>h1 {</a:t>
            </a:r>
          </a:p>
          <a:p>
            <a:pPr marL="109728" indent="0">
              <a:buNone/>
            </a:pPr>
            <a:r>
              <a:rPr lang="en-US" altLang="ko-KR" sz="1600" dirty="0">
                <a:solidFill>
                  <a:srgbClr val="FF0000"/>
                </a:solidFill>
              </a:rPr>
              <a:t>    text-decoration: </a:t>
            </a:r>
            <a:r>
              <a:rPr lang="en-US" altLang="ko-KR" sz="1600" dirty="0" err="1">
                <a:solidFill>
                  <a:srgbClr val="FF0000"/>
                </a:solidFill>
              </a:rPr>
              <a:t>overline</a:t>
            </a:r>
            <a:r>
              <a:rPr lang="en-US" altLang="ko-KR" sz="1600" dirty="0">
                <a:solidFill>
                  <a:srgbClr val="FF0000"/>
                </a:solidFill>
              </a:rPr>
              <a:t>;</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a:solidFill>
                  <a:srgbClr val="FF0000"/>
                </a:solidFill>
              </a:rPr>
              <a:t>h2 {</a:t>
            </a:r>
          </a:p>
          <a:p>
            <a:pPr marL="109728" indent="0">
              <a:buNone/>
            </a:pPr>
            <a:r>
              <a:rPr lang="en-US" altLang="ko-KR" sz="1600" dirty="0">
                <a:solidFill>
                  <a:srgbClr val="FF0000"/>
                </a:solidFill>
              </a:rPr>
              <a:t>    text-decoration: line-through;</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a:solidFill>
                  <a:srgbClr val="FF0000"/>
                </a:solidFill>
              </a:rPr>
              <a:t>h3 {</a:t>
            </a:r>
          </a:p>
          <a:p>
            <a:pPr marL="109728" indent="0">
              <a:buNone/>
            </a:pPr>
            <a:r>
              <a:rPr lang="en-US" altLang="ko-KR" sz="1600" dirty="0">
                <a:solidFill>
                  <a:srgbClr val="FF0000"/>
                </a:solidFill>
              </a:rPr>
              <a:t>    text-decoration: underline;</a:t>
            </a:r>
          </a:p>
          <a:p>
            <a:pPr marL="109728" indent="0">
              <a:buNone/>
            </a:pPr>
            <a:r>
              <a:rPr lang="en-US" altLang="ko-KR" sz="1600" dirty="0">
                <a:solidFill>
                  <a:srgbClr val="FF0000"/>
                </a:solidFill>
              </a:rPr>
              <a:t>}</a:t>
            </a:r>
          </a:p>
          <a:p>
            <a:pPr marL="109728" indent="0">
              <a:buNone/>
            </a:pPr>
            <a:r>
              <a:rPr lang="en-US" altLang="ko-KR" sz="1600" dirty="0"/>
              <a:t>&lt;/style&gt;</a:t>
            </a:r>
          </a:p>
          <a:p>
            <a:pPr marL="109728" indent="0">
              <a:buNone/>
            </a:pPr>
            <a:r>
              <a:rPr lang="en-US" altLang="ko-KR" sz="1600" dirty="0"/>
              <a:t>&lt;/head</a:t>
            </a:r>
            <a:r>
              <a:rPr lang="en-US" altLang="ko-KR" sz="1600" dirty="0" smtClean="0"/>
              <a:t>&gt;</a:t>
            </a:r>
            <a:endParaRPr lang="en-US" altLang="ko-KR"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72284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endParaRPr lang="en-US" altLang="ko-KR" sz="1600" dirty="0"/>
          </a:p>
          <a:p>
            <a:pPr marL="109728" indent="0">
              <a:buNone/>
            </a:pPr>
            <a:r>
              <a:rPr lang="en-US" altLang="ko-KR" sz="1600" dirty="0" smtClean="0"/>
              <a:t>&lt;</a:t>
            </a:r>
            <a:r>
              <a:rPr lang="en-US" altLang="ko-KR" sz="1600" dirty="0"/>
              <a:t>body&gt;</a:t>
            </a:r>
          </a:p>
          <a:p>
            <a:pPr marL="109728" indent="0">
              <a:buNone/>
            </a:pPr>
            <a:endParaRPr lang="en-US" altLang="ko-KR" sz="1600" dirty="0"/>
          </a:p>
          <a:p>
            <a:pPr marL="109728" indent="0">
              <a:buNone/>
            </a:pPr>
            <a:r>
              <a:rPr lang="en-US" altLang="ko-KR" sz="1600" dirty="0">
                <a:solidFill>
                  <a:srgbClr val="FF0000"/>
                </a:solidFill>
              </a:rPr>
              <a:t>&lt;h1&gt;This is heading 1&lt;/h1&gt;</a:t>
            </a:r>
          </a:p>
          <a:p>
            <a:pPr marL="109728" indent="0">
              <a:buNone/>
            </a:pPr>
            <a:r>
              <a:rPr lang="en-US" altLang="ko-KR" sz="1600" dirty="0">
                <a:solidFill>
                  <a:srgbClr val="FF0000"/>
                </a:solidFill>
              </a:rPr>
              <a:t>&lt;h2&gt;This is heading 2&lt;/h2&gt;</a:t>
            </a:r>
          </a:p>
          <a:p>
            <a:pPr marL="109728" indent="0">
              <a:buNone/>
            </a:pPr>
            <a:r>
              <a:rPr lang="en-US" altLang="ko-KR" sz="1600" dirty="0">
                <a:solidFill>
                  <a:srgbClr val="FF0000"/>
                </a:solidFill>
              </a:rPr>
              <a:t>&lt;h3&gt;This is heading 3&lt;/h3&gt;</a:t>
            </a:r>
          </a:p>
          <a:p>
            <a:pPr marL="109728" indent="0">
              <a:buNone/>
            </a:pPr>
            <a:endParaRPr lang="en-US" altLang="ko-KR" sz="1600" dirty="0"/>
          </a:p>
          <a:p>
            <a:pPr marL="109728" indent="0">
              <a:buNone/>
            </a:pPr>
            <a:r>
              <a:rPr lang="en-US" altLang="ko-KR" sz="1600" dirty="0"/>
              <a:t>&lt;/body&gt;</a:t>
            </a:r>
            <a:endParaRPr lang="ko-KR" altLang="en-US" sz="1600" dirty="0"/>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61071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85860"/>
            <a:ext cx="8229600" cy="4857784"/>
          </a:xfrm>
        </p:spPr>
        <p:txBody>
          <a:bodyPr>
            <a:noAutofit/>
          </a:bodyPr>
          <a:lstStyle/>
          <a:p>
            <a:pPr marL="109728" indent="0">
              <a:buNone/>
            </a:pPr>
            <a:r>
              <a:rPr lang="en-US" altLang="ko-KR" sz="1600" dirty="0"/>
              <a:t>text-transform </a:t>
            </a:r>
            <a:r>
              <a:rPr lang="ko-KR" altLang="en-US" sz="1600" dirty="0"/>
              <a:t>속성은 텍스트의 대문자와 소문자를 지정하는 데 사용됩니다</a:t>
            </a:r>
            <a:r>
              <a:rPr lang="en-US" altLang="ko-KR" sz="1600" dirty="0"/>
              <a:t>.</a:t>
            </a:r>
          </a:p>
          <a:p>
            <a:pPr marL="109728" indent="0">
              <a:buNone/>
            </a:pPr>
            <a:r>
              <a:rPr lang="ko-KR" altLang="en-US" sz="1600" dirty="0"/>
              <a:t>대문자 또는 소문자로 모든 것을 설정하거나 각 단어의 첫 글자를 대문자로 할 수 </a:t>
            </a:r>
            <a:endParaRPr lang="en-US" altLang="ko-KR" sz="1600" dirty="0" smtClean="0"/>
          </a:p>
          <a:p>
            <a:pPr marL="109728" indent="0">
              <a:buNone/>
            </a:pPr>
            <a:r>
              <a:rPr lang="ko-KR" altLang="en-US" sz="1600" dirty="0" smtClean="0"/>
              <a:t>있습니다</a:t>
            </a:r>
            <a:r>
              <a:rPr lang="en-US" altLang="ko-KR" sz="1600" dirty="0" smtClean="0"/>
              <a:t>.</a:t>
            </a:r>
          </a:p>
          <a:p>
            <a:pPr marL="109728" indent="0">
              <a:buNone/>
            </a:pPr>
            <a:endParaRPr lang="en-US" altLang="ko-KR" sz="1600" dirty="0">
              <a:effectLst/>
            </a:endParaRPr>
          </a:p>
          <a:p>
            <a:pPr marL="109728" indent="0">
              <a:buNone/>
            </a:pPr>
            <a:r>
              <a:rPr lang="en-US" altLang="ko-KR" sz="1600" dirty="0"/>
              <a:t>&lt;head&gt;</a:t>
            </a:r>
          </a:p>
          <a:p>
            <a:pPr marL="109728" indent="0">
              <a:buNone/>
            </a:pPr>
            <a:r>
              <a:rPr lang="en-US" altLang="ko-KR" sz="1600" dirty="0"/>
              <a:t>&lt;style&gt;</a:t>
            </a:r>
          </a:p>
          <a:p>
            <a:pPr marL="109728" indent="0">
              <a:buNone/>
            </a:pPr>
            <a:r>
              <a:rPr lang="en-US" altLang="ko-KR" sz="1600" dirty="0" err="1">
                <a:solidFill>
                  <a:srgbClr val="FF0000"/>
                </a:solidFill>
              </a:rPr>
              <a:t>p.uppercase</a:t>
            </a:r>
            <a:r>
              <a:rPr lang="en-US" altLang="ko-KR" sz="1600" dirty="0">
                <a:solidFill>
                  <a:srgbClr val="FF0000"/>
                </a:solidFill>
              </a:rPr>
              <a:t> {</a:t>
            </a:r>
          </a:p>
          <a:p>
            <a:pPr marL="109728" indent="0">
              <a:buNone/>
            </a:pPr>
            <a:r>
              <a:rPr lang="en-US" altLang="ko-KR" sz="1600" dirty="0">
                <a:solidFill>
                  <a:srgbClr val="FF0000"/>
                </a:solidFill>
              </a:rPr>
              <a:t>    text-transform: uppercase;</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err="1">
                <a:solidFill>
                  <a:srgbClr val="FF0000"/>
                </a:solidFill>
              </a:rPr>
              <a:t>p.lowercase</a:t>
            </a:r>
            <a:r>
              <a:rPr lang="en-US" altLang="ko-KR" sz="1600" dirty="0">
                <a:solidFill>
                  <a:srgbClr val="FF0000"/>
                </a:solidFill>
              </a:rPr>
              <a:t> {</a:t>
            </a:r>
          </a:p>
          <a:p>
            <a:pPr marL="109728" indent="0">
              <a:buNone/>
            </a:pPr>
            <a:r>
              <a:rPr lang="en-US" altLang="ko-KR" sz="1600" dirty="0">
                <a:solidFill>
                  <a:srgbClr val="FF0000"/>
                </a:solidFill>
              </a:rPr>
              <a:t>    </a:t>
            </a:r>
            <a:r>
              <a:rPr lang="en-US" altLang="ko-KR" sz="1600" dirty="0" smtClean="0">
                <a:solidFill>
                  <a:srgbClr val="FF0000"/>
                </a:solidFill>
              </a:rPr>
              <a:t>text-transform</a:t>
            </a:r>
            <a:r>
              <a:rPr lang="en-US" altLang="ko-KR" sz="1600" dirty="0">
                <a:solidFill>
                  <a:srgbClr val="FF0000"/>
                </a:solidFill>
              </a:rPr>
              <a:t>: lowercase;</a:t>
            </a:r>
          </a:p>
          <a:p>
            <a:pPr marL="109728" indent="0">
              <a:buNone/>
            </a:pPr>
            <a:r>
              <a:rPr lang="en-US" altLang="ko-KR" sz="1600" dirty="0" smtClean="0">
                <a:solidFill>
                  <a:srgbClr val="FF0000"/>
                </a:solidFill>
              </a:rPr>
              <a:t>}</a:t>
            </a:r>
            <a:endParaRPr lang="en-US" altLang="ko-KR" sz="1600" dirty="0">
              <a:solidFill>
                <a:srgbClr val="FF0000"/>
              </a:solidFill>
            </a:endParaRPr>
          </a:p>
          <a:p>
            <a:pPr marL="109728" indent="0">
              <a:buNone/>
            </a:pPr>
            <a:r>
              <a:rPr lang="en-US" altLang="ko-KR" sz="1600" dirty="0" err="1">
                <a:solidFill>
                  <a:srgbClr val="FF0000"/>
                </a:solidFill>
              </a:rPr>
              <a:t>p.capitalize</a:t>
            </a:r>
            <a:r>
              <a:rPr lang="en-US" altLang="ko-KR" sz="1600" dirty="0">
                <a:solidFill>
                  <a:srgbClr val="FF0000"/>
                </a:solidFill>
              </a:rPr>
              <a:t> {</a:t>
            </a:r>
          </a:p>
          <a:p>
            <a:pPr marL="109728" indent="0">
              <a:buNone/>
            </a:pPr>
            <a:r>
              <a:rPr lang="en-US" altLang="ko-KR" sz="1600" dirty="0">
                <a:solidFill>
                  <a:srgbClr val="FF0000"/>
                </a:solidFill>
              </a:rPr>
              <a:t>    text-transform: capitalize;</a:t>
            </a:r>
          </a:p>
          <a:p>
            <a:pPr marL="109728" indent="0">
              <a:buNone/>
            </a:pPr>
            <a:r>
              <a:rPr lang="en-US" altLang="ko-KR" sz="1600" dirty="0">
                <a:solidFill>
                  <a:srgbClr val="FF0000"/>
                </a:solidFill>
              </a:rPr>
              <a:t>}</a:t>
            </a:r>
          </a:p>
          <a:p>
            <a:pPr marL="109728" indent="0">
              <a:buNone/>
            </a:pPr>
            <a:r>
              <a:rPr lang="en-US" altLang="ko-KR" sz="1600" dirty="0"/>
              <a:t>&lt;/style&gt;</a:t>
            </a:r>
          </a:p>
          <a:p>
            <a:pPr marL="109728" indent="0">
              <a:buNone/>
            </a:pPr>
            <a:r>
              <a:rPr lang="en-US" altLang="ko-KR" sz="1600" dirty="0"/>
              <a:t>&lt;/head</a:t>
            </a:r>
            <a:r>
              <a:rPr lang="en-US" altLang="ko-KR" sz="1600" dirty="0" smtClean="0"/>
              <a:t>&gt;</a:t>
            </a:r>
            <a:endParaRPr lang="en-US" altLang="ko-KR" sz="1600" dirty="0">
              <a:effectLst/>
            </a:endParaRPr>
          </a:p>
        </p:txBody>
      </p:sp>
      <p:sp>
        <p:nvSpPr>
          <p:cNvPr id="2" name="제목 1"/>
          <p:cNvSpPr>
            <a:spLocks noGrp="1"/>
          </p:cNvSpPr>
          <p:nvPr>
            <p:ph type="title"/>
          </p:nvPr>
        </p:nvSpPr>
        <p:spPr>
          <a:xfrm>
            <a:off x="457200" y="274638"/>
            <a:ext cx="8229600" cy="939784"/>
          </a:xfrm>
        </p:spPr>
        <p:txBody>
          <a:bodyPr>
            <a:normAutofit/>
          </a:bodyPr>
          <a:lstStyle/>
          <a:p>
            <a:r>
              <a:rPr lang="en-US" altLang="ko-KR" sz="3600" dirty="0" smtClean="0"/>
              <a:t>Text</a:t>
            </a:r>
            <a:endParaRPr lang="ko-KR" altLang="en-US" sz="3600" dirty="0"/>
          </a:p>
        </p:txBody>
      </p:sp>
    </p:spTree>
    <p:extLst>
      <p:ext uri="{BB962C8B-B14F-4D97-AF65-F5344CB8AC3E}">
        <p14:creationId xmlns:p14="http://schemas.microsoft.com/office/powerpoint/2010/main" val="3046289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291</TotalTime>
  <Words>623</Words>
  <Application>Microsoft Office PowerPoint</Application>
  <PresentationFormat>화면 슬라이드 쇼(4:3)</PresentationFormat>
  <Paragraphs>139</Paragraphs>
  <Slides>11</Slides>
  <Notes>0</Notes>
  <HiddenSlides>0</HiddenSlides>
  <MMClips>0</MMClips>
  <ScaleCrop>false</ScaleCrop>
  <HeadingPairs>
    <vt:vector size="4" baseType="variant">
      <vt:variant>
        <vt:lpstr>테마</vt:lpstr>
      </vt:variant>
      <vt:variant>
        <vt:i4>1</vt:i4>
      </vt:variant>
      <vt:variant>
        <vt:lpstr>슬라이드 제목</vt:lpstr>
      </vt:variant>
      <vt:variant>
        <vt:i4>11</vt:i4>
      </vt:variant>
    </vt:vector>
  </HeadingPairs>
  <TitlesOfParts>
    <vt:vector size="12" baseType="lpstr">
      <vt:lpstr>광장</vt:lpstr>
      <vt:lpstr>Text</vt:lpstr>
      <vt:lpstr>Text</vt:lpstr>
      <vt:lpstr>Text</vt:lpstr>
      <vt:lpstr>Text</vt:lpstr>
      <vt:lpstr>Text</vt:lpstr>
      <vt:lpstr>Text</vt:lpstr>
      <vt:lpstr>Text</vt:lpstr>
      <vt:lpstr>Text</vt:lpstr>
      <vt:lpstr>Text</vt:lpstr>
      <vt:lpstr>Text</vt:lpstr>
      <vt:lpstr>Text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dbs</dc:creator>
  <cp:lastModifiedBy>dbs</cp:lastModifiedBy>
  <cp:revision>29</cp:revision>
  <dcterms:created xsi:type="dcterms:W3CDTF">2015-05-26T08:56:53Z</dcterms:created>
  <dcterms:modified xsi:type="dcterms:W3CDTF">2015-11-22T07:41:02Z</dcterms:modified>
</cp:coreProperties>
</file>