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2015-08-05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텍스트의 </a:t>
            </a:r>
            <a:r>
              <a:rPr lang="en-US" altLang="ko-KR" sz="1600" dirty="0"/>
              <a:t>font family </a:t>
            </a:r>
            <a:r>
              <a:rPr lang="ko-KR" altLang="en-US" sz="1600" dirty="0"/>
              <a:t>는 </a:t>
            </a:r>
            <a:r>
              <a:rPr lang="en-US" altLang="ko-KR" sz="1600" dirty="0"/>
              <a:t>font-family </a:t>
            </a:r>
            <a:r>
              <a:rPr lang="ko-KR" altLang="en-US" sz="1600" dirty="0"/>
              <a:t>의 속성으로 설정합니다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/>
              <a:t>font-family </a:t>
            </a:r>
            <a:r>
              <a:rPr lang="ko-KR" altLang="en-US" sz="1600" dirty="0"/>
              <a:t>속성은 </a:t>
            </a:r>
            <a:r>
              <a:rPr lang="en-US" altLang="ko-KR" sz="1600" dirty="0"/>
              <a:t>"</a:t>
            </a:r>
            <a:r>
              <a:rPr lang="ko-KR" altLang="en-US" sz="1600" dirty="0"/>
              <a:t>대체</a:t>
            </a:r>
            <a:r>
              <a:rPr lang="en-US" altLang="ko-KR" sz="1600" dirty="0"/>
              <a:t>(fallback)"</a:t>
            </a:r>
            <a:r>
              <a:rPr lang="ko-KR" altLang="en-US" sz="1600" dirty="0"/>
              <a:t>시스템과 같은 여러 가지 글꼴 이름을 유지해야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브라우저가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폰트를 지원하지 않는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다음 폰트를 시도하게 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ko-KR" altLang="en-US" sz="1600" dirty="0"/>
              <a:t>원하는 글꼴로 시작하고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글꼴을 사용할 수 없는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브라우저가 </a:t>
            </a:r>
            <a:r>
              <a:rPr lang="en-US" altLang="ko-KR" sz="1600" dirty="0"/>
              <a:t>generic </a:t>
            </a:r>
            <a:r>
              <a:rPr lang="en-US" altLang="ko-KR" sz="1600" dirty="0" smtClean="0"/>
              <a:t>family</a:t>
            </a:r>
          </a:p>
          <a:p>
            <a:pPr marL="109728" indent="0">
              <a:buNone/>
            </a:pPr>
            <a:r>
              <a:rPr lang="ko-KR" altLang="en-US" sz="1600" dirty="0" smtClean="0"/>
              <a:t>에서 </a:t>
            </a:r>
            <a:r>
              <a:rPr lang="ko-KR" altLang="en-US" sz="1600" dirty="0"/>
              <a:t>유사한 글꼴을 선택할 수 있도록</a:t>
            </a:r>
            <a:r>
              <a:rPr lang="en-US" altLang="ko-KR" sz="1600" dirty="0"/>
              <a:t>, generic family</a:t>
            </a:r>
            <a:r>
              <a:rPr lang="ko-KR" altLang="en-US" sz="1600" dirty="0"/>
              <a:t>로 종료합니다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b="1" dirty="0"/>
              <a:t>Note</a:t>
            </a:r>
            <a:r>
              <a:rPr lang="en-US" altLang="ko-KR" sz="1600" dirty="0"/>
              <a:t>: </a:t>
            </a:r>
            <a:r>
              <a:rPr lang="ko-KR" altLang="en-US" sz="1600" dirty="0"/>
              <a:t>글꼴 패밀리의 이름이 한 단어 이상이면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처럼 따옴표로 </a:t>
            </a:r>
            <a:r>
              <a:rPr lang="ko-KR" altLang="en-US" sz="1600" dirty="0" smtClean="0"/>
              <a:t>묶어야 합니다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"</a:t>
            </a:r>
            <a:r>
              <a:rPr lang="en-US" altLang="ko-KR" sz="1600" dirty="0"/>
              <a:t>Times New Roman".</a:t>
            </a:r>
          </a:p>
          <a:p>
            <a:pPr marL="109728" indent="0">
              <a:buNone/>
            </a:pPr>
            <a:r>
              <a:rPr lang="ko-KR" altLang="en-US" sz="1600" dirty="0"/>
              <a:t>하나 이상의 </a:t>
            </a:r>
            <a:r>
              <a:rPr lang="en-US" altLang="ko-KR" sz="1600" dirty="0"/>
              <a:t>font family</a:t>
            </a:r>
            <a:r>
              <a:rPr lang="ko-KR" altLang="en-US" sz="1600" dirty="0"/>
              <a:t>은 쉼표로 구분된 목록으로 지정됩니다</a:t>
            </a:r>
            <a:r>
              <a:rPr lang="en-US" altLang="ko-KR" sz="1600" dirty="0"/>
              <a:t>: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&lt;h1&gt;This is heading 1&lt;/h1&gt;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&lt;h2&gt;This is heading 2&lt;/h2&gt;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 paragraph.&lt;/p&gt;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&lt;p&gt;Specifying the font-size in </a:t>
            </a:r>
            <a:r>
              <a:rPr lang="en-US" altLang="ko-KR" sz="1600" dirty="0" err="1">
                <a:solidFill>
                  <a:srgbClr val="FF0000"/>
                </a:solidFill>
              </a:rPr>
              <a:t>em</a:t>
            </a:r>
            <a:r>
              <a:rPr lang="en-US" altLang="ko-KR" sz="1600" dirty="0">
                <a:solidFill>
                  <a:srgbClr val="FF0000"/>
                </a:solidFill>
              </a:rPr>
              <a:t> allows all major browsers to resize the text.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Unfortunately, there is still a problem with older versions of IE. When resizing the text, it becomes larger/smaller than it should.&lt;/p&gt;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83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모든 브라우저에서 작동하는 솔루션은 </a:t>
            </a:r>
            <a:r>
              <a:rPr lang="en-US" altLang="ko-KR" sz="1600" dirty="0"/>
              <a:t>&lt;body&gt; </a:t>
            </a:r>
            <a:r>
              <a:rPr lang="ko-KR" altLang="en-US" sz="1600" dirty="0"/>
              <a:t>요소에서 기본 글꼴 크기를 </a:t>
            </a:r>
            <a:r>
              <a:rPr lang="en-US" altLang="ko-KR" sz="1600" dirty="0"/>
              <a:t>%</a:t>
            </a:r>
            <a:r>
              <a:rPr lang="ko-KR" altLang="en-US" sz="1600" dirty="0"/>
              <a:t>로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설정하는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body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100%;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2.5em;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h2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1.875em;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ko-KR" altLang="en-US" sz="1600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3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p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0.875em;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&lt;h1&gt;This is heading 1&lt;/h1&gt;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&lt;h2&gt;This is heading 2&lt;/h2&gt;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 paragraph.&lt;/p&gt;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&lt;p&gt;Specifying the font-size in percent and </a:t>
            </a:r>
            <a:r>
              <a:rPr lang="en-US" altLang="ko-KR" sz="1600" dirty="0" err="1">
                <a:solidFill>
                  <a:srgbClr val="FF0000"/>
                </a:solidFill>
              </a:rPr>
              <a:t>em</a:t>
            </a:r>
            <a:r>
              <a:rPr lang="en-US" altLang="ko-KR" sz="1600" dirty="0">
                <a:solidFill>
                  <a:srgbClr val="FF0000"/>
                </a:solidFill>
              </a:rPr>
              <a:t> displays the same size in all major browsers, and allows all browsers to resize the text!&lt;/p&gt;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218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p.serif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font-family: "Times New Roman", Times, serif;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p.sansserif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font-family: Arial, Helvetica, sans-serif;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&lt;/head&gt;</a:t>
            </a:r>
          </a:p>
          <a:p>
            <a:pPr marL="109728" indent="0">
              <a:buNone/>
            </a:pPr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&lt;h1&gt;CSS font-family&lt;/h1&gt;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class="serif"&gt;This is a paragraph, shown in the Times New Roman font.&lt;/p&gt;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</a:t>
            </a:r>
            <a:r>
              <a:rPr lang="en-US" altLang="ko-KR" sz="1600" dirty="0" err="1">
                <a:solidFill>
                  <a:srgbClr val="FF0000"/>
                </a:solidFill>
              </a:rPr>
              <a:t>sansserif</a:t>
            </a:r>
            <a:r>
              <a:rPr lang="en-US" altLang="ko-KR" sz="1600" dirty="0">
                <a:solidFill>
                  <a:srgbClr val="FF0000"/>
                </a:solidFill>
              </a:rPr>
              <a:t>"&gt;This is a paragraph, shown in the Arial font.&lt;/p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74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The font-style </a:t>
            </a:r>
            <a:r>
              <a:rPr lang="ko-KR" altLang="en-US" sz="1600" dirty="0"/>
              <a:t>속성은 주로 </a:t>
            </a:r>
            <a:r>
              <a:rPr lang="en-US" altLang="ko-KR" sz="1600" dirty="0"/>
              <a:t>italic </a:t>
            </a:r>
            <a:r>
              <a:rPr lang="ko-KR" altLang="en-US" sz="1600" dirty="0"/>
              <a:t>텍스트를 지정하는 데 사용됩니다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이 속성은 다음과 같은 세 가지 값이 있습니다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normal - The text is shown normally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italic - The text is shown in italics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oblique - The text is "leaning" (oblique is very similar to italic, but less supported</a:t>
            </a:r>
            <a:r>
              <a:rPr lang="en-US" altLang="ko-KR" sz="1600" dirty="0" smtClean="0"/>
              <a:t>)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107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p.normal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font-style: normal;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p.italic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font-style: italic;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p.oblique</a:t>
            </a:r>
            <a:r>
              <a:rPr lang="en-US" altLang="ko-KR" sz="1600" dirty="0">
                <a:solidFill>
                  <a:srgbClr val="FF000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font-style: oblique;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91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class="normal"&gt;This is a paragraph in normal style.&lt;/p&gt;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class="italic"&gt;This is a paragraph in italic style.&lt;/p&gt;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 class="oblique"&gt;This is a paragraph in oblique style.&lt;/p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403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픽셀로 텍스트 크기를 설정하면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크기를 완벽하게 제어 할 수 있다</a:t>
            </a:r>
            <a:r>
              <a:rPr lang="en-US" altLang="ko-KR" sz="1600" dirty="0" smtClean="0"/>
              <a:t>:</a:t>
            </a:r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/>
              <a:t>&lt;head&gt;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40px;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h2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30px;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14px;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262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body&gt;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&lt;h1&gt;This is heading 1&lt;/h1&gt;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&lt;h2&gt;This is heading 2&lt;/h2&gt;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 paragraph.&lt;/p&gt;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&lt;p&gt;This is another paragraph.&lt;/p&gt;</a:t>
            </a:r>
          </a:p>
          <a:p>
            <a:pPr marL="109728" indent="0">
              <a:buNone/>
            </a:pPr>
            <a:endParaRPr lang="en-US" altLang="ko-KR" sz="1600" dirty="0"/>
          </a:p>
          <a:p>
            <a:pPr marL="109728" indent="0">
              <a:buNone/>
            </a:pPr>
            <a:r>
              <a:rPr lang="en-US" altLang="ko-KR" sz="1600" dirty="0"/>
              <a:t>&lt;/body&gt;</a:t>
            </a:r>
            <a:endParaRPr lang="en-US" altLang="ko-KR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75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1600" dirty="0"/>
              <a:t>인터넷 </a:t>
            </a:r>
            <a:r>
              <a:rPr lang="ko-KR" altLang="en-US" sz="1600" dirty="0" err="1"/>
              <a:t>익스플로러의</a:t>
            </a:r>
            <a:r>
              <a:rPr lang="ko-KR" altLang="en-US" sz="1600" dirty="0"/>
              <a:t> 이전 버전과의 크기 조정 문제를 피하려고 많은 개발자들이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err="1" smtClean="0"/>
              <a:t>px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.</a:t>
            </a:r>
          </a:p>
          <a:p>
            <a:pPr marL="109728" indent="0">
              <a:buNone/>
            </a:pP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크기 단위는 </a:t>
            </a:r>
            <a:r>
              <a:rPr lang="en-US" altLang="ko-KR" sz="1600" dirty="0"/>
              <a:t>W3C</a:t>
            </a:r>
            <a:r>
              <a:rPr lang="ko-KR" altLang="en-US" sz="1600" dirty="0"/>
              <a:t>에 의해 권장됩니다</a:t>
            </a:r>
            <a:r>
              <a:rPr lang="en-US" altLang="ko-KR" sz="1600" dirty="0"/>
              <a:t>. 1em </a:t>
            </a:r>
            <a:r>
              <a:rPr lang="ko-KR" altLang="en-US" sz="1600" dirty="0"/>
              <a:t>은 현재의 글꼴 크기와 동일합니다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09728" indent="0">
              <a:buNone/>
            </a:pPr>
            <a:r>
              <a:rPr lang="ko-KR" altLang="en-US" sz="1600" dirty="0" smtClean="0"/>
              <a:t>브라우저의 </a:t>
            </a:r>
            <a:r>
              <a:rPr lang="ko-KR" altLang="en-US" sz="1600" dirty="0"/>
              <a:t>기본 텍스트 크기가 </a:t>
            </a:r>
            <a:r>
              <a:rPr lang="en-US" altLang="ko-KR" sz="1600" dirty="0"/>
              <a:t>16px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</a:t>
            </a:r>
            <a:r>
              <a:rPr lang="en-US" altLang="ko-KR" sz="1600" dirty="0"/>
              <a:t>, 1em </a:t>
            </a:r>
            <a:r>
              <a:rPr lang="ko-KR" altLang="en-US" sz="1600" dirty="0"/>
              <a:t>기본 크기는 </a:t>
            </a:r>
            <a:r>
              <a:rPr lang="en-US" altLang="ko-KR" sz="1600" dirty="0"/>
              <a:t>16px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 marL="109728" indent="0">
              <a:buNone/>
            </a:pPr>
            <a:r>
              <a:rPr lang="ko-KR" altLang="en-US" sz="1600" dirty="0"/>
              <a:t>크기는 다음 공식을 사용하여 </a:t>
            </a:r>
            <a:r>
              <a:rPr lang="en-US" altLang="ko-KR" sz="1600" dirty="0"/>
              <a:t>pixel </a:t>
            </a:r>
            <a:r>
              <a:rPr lang="ko-KR" altLang="en-US" sz="1600" dirty="0"/>
              <a:t>로부터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으로 계산 될 </a:t>
            </a:r>
            <a:r>
              <a:rPr lang="ko-KR" altLang="en-US" sz="1600" dirty="0" smtClean="0"/>
              <a:t>수 있다 </a:t>
            </a:r>
            <a:r>
              <a:rPr lang="en-US" altLang="ko-KR" sz="1600" dirty="0"/>
              <a:t>: </a:t>
            </a:r>
            <a:r>
              <a:rPr lang="en-US" altLang="ko-KR" sz="1600" i="1" dirty="0"/>
              <a:t>pixels</a:t>
            </a:r>
            <a:r>
              <a:rPr lang="en-US" altLang="ko-KR" sz="1600" dirty="0"/>
              <a:t>/16=</a:t>
            </a:r>
            <a:r>
              <a:rPr lang="en-US" altLang="ko-KR" sz="1600" i="1" dirty="0" err="1"/>
              <a:t>em</a:t>
            </a:r>
            <a:r>
              <a:rPr lang="ko-KR" altLang="en-US" sz="1600" dirty="0"/>
              <a:t> </a:t>
            </a:r>
            <a:endParaRPr lang="en-US" altLang="ko-KR" sz="1600" dirty="0" smtClean="0"/>
          </a:p>
          <a:p>
            <a:pPr marL="109728" indent="0">
              <a:buNone/>
            </a:pPr>
            <a:endParaRPr lang="en-US" altLang="ko-KR" sz="1600" dirty="0">
              <a:effectLst/>
            </a:endParaRPr>
          </a:p>
          <a:p>
            <a:pPr marL="109728" indent="0">
              <a:buNone/>
            </a:pPr>
            <a:endParaRPr lang="ko-KR" altLang="en-US" sz="1600" dirty="0">
              <a:effectLst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89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600" dirty="0" smtClean="0"/>
          </a:p>
          <a:p>
            <a:pPr marL="109728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head&gt;</a:t>
            </a:r>
          </a:p>
          <a:p>
            <a:pPr marL="109728" indent="0">
              <a:buNone/>
            </a:pPr>
            <a:r>
              <a:rPr lang="en-US" altLang="ko-KR" sz="1600" dirty="0"/>
              <a:t>&lt;style&gt;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h1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2.5em; /* 40px/16=2.5em */</a:t>
            </a:r>
          </a:p>
          <a:p>
            <a:pPr marL="109728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h2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1.875em; /* 30px/16=1.875em */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}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 {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font-size: 0.875em; /* 14px/16=0.875em */</a:t>
            </a:r>
          </a:p>
          <a:p>
            <a:pPr marL="109728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pPr marL="109728" indent="0">
              <a:buNone/>
            </a:pPr>
            <a:r>
              <a:rPr lang="en-US" altLang="ko-KR" sz="1600" dirty="0"/>
              <a:t>&lt;/style&gt;</a:t>
            </a:r>
          </a:p>
          <a:p>
            <a:pPr marL="109728" indent="0">
              <a:buNone/>
            </a:pPr>
            <a:r>
              <a:rPr lang="en-US" altLang="ko-KR" sz="1600" dirty="0"/>
              <a:t>&lt;/head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Font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800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</TotalTime>
  <Words>723</Words>
  <Application>Microsoft Office PowerPoint</Application>
  <PresentationFormat>화면 슬라이드 쇼(4:3)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Font</vt:lpstr>
      <vt:lpstr>Font</vt:lpstr>
      <vt:lpstr>Font</vt:lpstr>
      <vt:lpstr>Font</vt:lpstr>
      <vt:lpstr>Font</vt:lpstr>
      <vt:lpstr>Font</vt:lpstr>
      <vt:lpstr>Font</vt:lpstr>
      <vt:lpstr>Font</vt:lpstr>
      <vt:lpstr>Font</vt:lpstr>
      <vt:lpstr>Font</vt:lpstr>
      <vt:lpstr>Font</vt:lpstr>
      <vt:lpstr>Font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31</cp:revision>
  <dcterms:created xsi:type="dcterms:W3CDTF">2015-05-26T08:56:53Z</dcterms:created>
  <dcterms:modified xsi:type="dcterms:W3CDTF">2015-08-05T04:11:51Z</dcterms:modified>
</cp:coreProperties>
</file>