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링크는 어떤 </a:t>
            </a:r>
            <a:r>
              <a:rPr lang="en-US" altLang="ko-KR" sz="1600" dirty="0"/>
              <a:t>CSS </a:t>
            </a:r>
            <a:r>
              <a:rPr lang="ko-KR" altLang="en-US" sz="1600" dirty="0"/>
              <a:t>속성으로도 </a:t>
            </a:r>
            <a:r>
              <a:rPr lang="en-US" altLang="ko-KR" sz="1600" dirty="0"/>
              <a:t>(e.g. color, font-family, background, etc.) </a:t>
            </a:r>
            <a:r>
              <a:rPr lang="ko-KR" altLang="en-US" sz="1600" dirty="0"/>
              <a:t>스타일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될 </a:t>
            </a:r>
            <a:r>
              <a:rPr lang="ko-KR" altLang="en-US" sz="1600" dirty="0"/>
              <a:t>수 있다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#FF0000;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 smtClean="0">
                <a:solidFill>
                  <a:srgbClr val="FF0000"/>
                </a:solidFill>
              </a:rPr>
              <a:t>=“NewName.asp</a:t>
            </a:r>
            <a:r>
              <a:rPr lang="en-US" altLang="ko-KR" sz="1600" dirty="0">
                <a:solidFill>
                  <a:srgbClr val="FF0000"/>
                </a:solidFill>
              </a:rPr>
              <a:t>" target="_blank"&gt;This is a link&lt;/a&gt;&lt;/b&gt;&lt;/p&gt;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링크는 그 </a:t>
            </a:r>
            <a:r>
              <a:rPr lang="ko-KR" altLang="en-US" sz="1600" b="1" dirty="0"/>
              <a:t>상태</a:t>
            </a:r>
            <a:r>
              <a:rPr lang="ko-KR" altLang="en-US" sz="1600" dirty="0"/>
              <a:t>에 따라 다르게 </a:t>
            </a:r>
            <a:r>
              <a:rPr lang="ko-KR" altLang="en-US" sz="1600" dirty="0" smtClean="0"/>
              <a:t>스타일이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되도록 </a:t>
            </a:r>
            <a:r>
              <a:rPr lang="ko-KR" altLang="en-US" sz="1600" dirty="0"/>
              <a:t>할 수 있다</a:t>
            </a:r>
          </a:p>
          <a:p>
            <a:pPr marL="109728" indent="0">
              <a:buNone/>
            </a:pPr>
            <a:r>
              <a:rPr lang="ko-KR" altLang="en-US" sz="1600" dirty="0" smtClean="0"/>
              <a:t>네 가지 </a:t>
            </a:r>
            <a:r>
              <a:rPr lang="ko-KR" altLang="en-US" sz="1600" dirty="0"/>
              <a:t>링크의 상태는 다음과 같습니다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a:link - </a:t>
            </a:r>
            <a:r>
              <a:rPr lang="ko-KR" altLang="en-US" sz="1600" dirty="0"/>
              <a:t>정상</a:t>
            </a:r>
            <a:r>
              <a:rPr lang="en-US" altLang="ko-KR" sz="1600" dirty="0"/>
              <a:t>, </a:t>
            </a:r>
            <a:r>
              <a:rPr lang="ko-KR" altLang="en-US" sz="1600" dirty="0"/>
              <a:t>방문하지 않은 링크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a:visited - </a:t>
            </a:r>
            <a:r>
              <a:rPr lang="ko-KR" altLang="en-US" sz="1600" dirty="0"/>
              <a:t>사용자가 방문한 링크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a:hover - </a:t>
            </a:r>
            <a:r>
              <a:rPr lang="ko-KR" altLang="en-US" sz="1600" dirty="0"/>
              <a:t>사용자 마우스가 링크 위에 올 때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a:active - </a:t>
            </a:r>
            <a:r>
              <a:rPr lang="ko-KR" altLang="en-US" sz="1600" dirty="0"/>
              <a:t>링크가 클릭된 </a:t>
            </a:r>
            <a:r>
              <a:rPr lang="ko-KR" altLang="en-US" sz="1600" dirty="0" smtClean="0"/>
              <a:t>순간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27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/>
              <a:t>/* unvisited link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a:link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#FF0000;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/* visited link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a:visited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#00FF00;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/* mouse over link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a:hover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#FF00FF;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34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/* </a:t>
            </a:r>
            <a:r>
              <a:rPr lang="en-US" altLang="ko-KR" sz="1600" dirty="0"/>
              <a:t>selected link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a:active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#0000FF;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="default.asp" target="_blank"&gt;This is a link&lt;/a&gt;&lt;/b&gt;&lt;/p&gt;</a:t>
            </a:r>
          </a:p>
          <a:p>
            <a:pPr marL="109728" indent="0"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p&gt;&lt;b&gt;Note:&lt;/b&gt; a:hover MUST come after a:link and a:visited in the CSS definition in order to be effective.&lt;/p&gt;</a:t>
            </a:r>
          </a:p>
          <a:p>
            <a:pPr marL="109728" indent="0"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p&gt;&lt;b&gt;Note:&lt;/b&gt; a:active MUST come after a:hover in the CSS definition in order to be effective.&lt;/p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233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text-decoration </a:t>
            </a:r>
            <a:r>
              <a:rPr lang="ko-KR" altLang="en-US" sz="1600" dirty="0"/>
              <a:t>속성은 대부분의 링크에서 밑줄을 제거하는 데 사용됩니다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a:link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text-decoration: none;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a:visited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text-decoration: none;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a:hover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text-decoration: underline;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539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a:active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text-decoration: underline;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="default.asp" target="_blank"&gt;This is a link&lt;/a&gt;&lt;/b&gt;&lt;/p&gt;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a:hover MUST come after a:link and a:visited in the CSS definition in order to be effective.&lt;/p&gt;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a:active MUST come after a:hover in the CSS definition in order to be effective.&lt;/p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16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background-color </a:t>
            </a:r>
            <a:r>
              <a:rPr lang="ko-KR" altLang="en-US" sz="1600" dirty="0"/>
              <a:t>속성은 링크의 배경색을 지정합니다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a:link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#B2FF99;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a:visited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#FFFF85;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a:hover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#FF704D;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36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a:active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#FF704D;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="default.asp" target="_blank"&gt;This is a link&lt;/a&gt;&lt;/b&gt;&lt;/p&gt;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a:hover MUST come after a:link and a:visited in the CSS definition in order to be effective.&lt;/p&gt;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a:active MUST come after a:hover in the CSS definition in order to be effective.&lt;/p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00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539</Words>
  <Application>Microsoft Office PowerPoint</Application>
  <PresentationFormat>화면 슬라이드 쇼(4:3)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Links</vt:lpstr>
      <vt:lpstr>Links</vt:lpstr>
      <vt:lpstr>Links</vt:lpstr>
      <vt:lpstr>Links</vt:lpstr>
      <vt:lpstr>Links</vt:lpstr>
      <vt:lpstr>Links</vt:lpstr>
      <vt:lpstr>Links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39</cp:revision>
  <dcterms:created xsi:type="dcterms:W3CDTF">2015-05-26T08:56:53Z</dcterms:created>
  <dcterms:modified xsi:type="dcterms:W3CDTF">2015-08-05T04:19:28Z</dcterms:modified>
</cp:coreProperties>
</file>