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HTML</a:t>
            </a:r>
            <a:r>
              <a:rPr lang="ko-KR" altLang="en-US" sz="1600" dirty="0"/>
              <a:t>에서는 두 가지 유형의 목록이 있다</a:t>
            </a:r>
            <a:r>
              <a:rPr lang="en-US" altLang="ko-KR" sz="1600" dirty="0"/>
              <a:t>.: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unordered lists - </a:t>
            </a:r>
            <a:r>
              <a:rPr lang="ko-KR" altLang="en-US" sz="1600" dirty="0" err="1" smtClean="0"/>
              <a:t>블릿</a:t>
            </a:r>
            <a:r>
              <a:rPr lang="en-US" altLang="ko-KR" sz="1600" dirty="0"/>
              <a:t>(bullets) 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목록 </a:t>
            </a:r>
            <a:r>
              <a:rPr lang="ko-KR" altLang="en-US" sz="1600" dirty="0"/>
              <a:t>항목 </a:t>
            </a:r>
            <a:r>
              <a:rPr lang="ko-KR" altLang="en-US" sz="1600" dirty="0" smtClean="0"/>
              <a:t>표시</a:t>
            </a:r>
            <a:endParaRPr lang="en-US" altLang="ko-KR" sz="16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ordered </a:t>
            </a:r>
            <a:r>
              <a:rPr lang="en-US" altLang="ko-KR" sz="1600" dirty="0"/>
              <a:t>lists - </a:t>
            </a:r>
            <a:r>
              <a:rPr lang="ko-KR" altLang="en-US" sz="1600" dirty="0"/>
              <a:t>숫자나 문자로 목록 항목 표시</a:t>
            </a:r>
          </a:p>
          <a:p>
            <a:pPr marL="109728" indent="0">
              <a:buNone/>
            </a:pPr>
            <a:r>
              <a:rPr lang="en-US" altLang="ko-KR" sz="1600" dirty="0"/>
              <a:t>CSS </a:t>
            </a:r>
            <a:r>
              <a:rPr lang="ko-KR" altLang="en-US" sz="1600" dirty="0"/>
              <a:t>로 이미지를 목록 항목 </a:t>
            </a:r>
            <a:r>
              <a:rPr lang="ko-KR" altLang="en-US" sz="1600" dirty="0" err="1" smtClean="0"/>
              <a:t>마커로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사용할 수 있다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ko-KR" altLang="en-US" sz="1600" dirty="0"/>
              <a:t>목록 항목 </a:t>
            </a:r>
            <a:r>
              <a:rPr lang="ko-KR" altLang="en-US" sz="1600" dirty="0" err="1"/>
              <a:t>마커의</a:t>
            </a:r>
            <a:r>
              <a:rPr lang="ko-KR" altLang="en-US" sz="1600" dirty="0"/>
              <a:t> 유형은 </a:t>
            </a:r>
            <a:r>
              <a:rPr lang="en-US" altLang="ko-KR" sz="1600" dirty="0"/>
              <a:t>list-style-type </a:t>
            </a:r>
            <a:r>
              <a:rPr lang="ko-KR" altLang="en-US" sz="1600" dirty="0"/>
              <a:t>속성으로 지정한다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ul.a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list-style-type: circle;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ul.b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list-style-type: square;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</a:t>
            </a:r>
            <a:r>
              <a:rPr lang="en-US" altLang="ko-KR" sz="3600" dirty="0" smtClean="0"/>
              <a:t>sts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ol.c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list-style-type: upper-roman;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ol.d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list-style-type: lower-alpha;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</a:t>
            </a:r>
            <a:r>
              <a:rPr lang="en-US" altLang="ko-KR" sz="3600" dirty="0" smtClean="0"/>
              <a:t>sts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396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&lt;body&gt;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>
                <a:solidFill>
                  <a:srgbClr val="FF0000"/>
                </a:solidFill>
              </a:rPr>
              <a:t>p&gt;Example of unordered lists:&lt;/p&gt;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>
                <a:solidFill>
                  <a:srgbClr val="FF0000"/>
                </a:solidFill>
              </a:rPr>
              <a:t> class="a"&gt;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&lt;li&gt;Coffee&lt;/li&gt;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&lt;li&gt;Tea&lt;/li&gt;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&lt;li&gt;Coca Cola&lt;/li&gt;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>
                <a:solidFill>
                  <a:srgbClr val="FF0000"/>
                </a:solidFill>
              </a:rPr>
              <a:t> class="b"&gt;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&lt;li&gt;Coffee&lt;/li&gt;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&lt;li&gt;Tea&lt;/li&gt;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&lt;li&gt;Coca Cola&lt;/li&gt;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</a:t>
            </a:r>
            <a:r>
              <a:rPr lang="en-US" altLang="ko-KR" sz="3600" dirty="0" smtClean="0"/>
              <a:t>sts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681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&lt;p&gt;Example of ordered lists:&lt;/p&gt;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</a:rPr>
              <a:t>ol</a:t>
            </a:r>
            <a:r>
              <a:rPr lang="en-US" altLang="ko-KR" sz="1600" dirty="0">
                <a:solidFill>
                  <a:srgbClr val="FF0000"/>
                </a:solidFill>
              </a:rPr>
              <a:t> class="c"&gt;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&lt;li&gt;Coffee&lt;/li&gt;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&lt;li&gt;Tea&lt;/li&gt;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&lt;li&gt;Coca Cola&lt;/li&gt;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ol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</a:rPr>
              <a:t>ol</a:t>
            </a:r>
            <a:r>
              <a:rPr lang="en-US" altLang="ko-KR" sz="1600" dirty="0">
                <a:solidFill>
                  <a:srgbClr val="FF0000"/>
                </a:solidFill>
              </a:rPr>
              <a:t> class="d"&gt;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&lt;li&gt;Coffee&lt;/li&gt;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&lt;li&gt;Tea&lt;/li&gt;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&lt;li&gt;Coca Cola&lt;/li&gt;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ol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</a:t>
            </a:r>
            <a:r>
              <a:rPr lang="en-US" altLang="ko-KR" sz="3600" dirty="0" smtClean="0"/>
              <a:t>sts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968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목록 항목 </a:t>
            </a:r>
            <a:r>
              <a:rPr lang="ko-KR" altLang="en-US" sz="1600" dirty="0" err="1"/>
              <a:t>마커로</a:t>
            </a:r>
            <a:r>
              <a:rPr lang="ko-KR" altLang="en-US" sz="1600" dirty="0"/>
              <a:t> 이미지를 지정하려면  </a:t>
            </a:r>
            <a:r>
              <a:rPr lang="en-US" altLang="ko-KR" sz="1600" dirty="0"/>
              <a:t>list-style-image </a:t>
            </a:r>
            <a:r>
              <a:rPr lang="ko-KR" altLang="en-US" sz="1600" dirty="0"/>
              <a:t>속성을 사용합니다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list-style-image: 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('sqpurple.gif');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&lt;body&gt;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&lt;li&gt;Coffee&lt;/li&gt;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&lt;li&gt;Tea&lt;/li&gt;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&lt;li&gt;Coca Cola&lt;/li&gt;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</a:t>
            </a:r>
            <a:r>
              <a:rPr lang="en-US" altLang="ko-KR" sz="3600" dirty="0" smtClean="0"/>
              <a:t>sts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4801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하나의 속성으로 모든 목록 속성을 지정할 수도 있습니다</a:t>
            </a:r>
            <a:r>
              <a:rPr lang="en-US" altLang="ko-KR" sz="1600" dirty="0"/>
              <a:t>.  </a:t>
            </a:r>
            <a:r>
              <a:rPr lang="ko-KR" altLang="en-US" sz="1600" dirty="0"/>
              <a:t>이를 </a:t>
            </a:r>
            <a:r>
              <a:rPr lang="ko-KR" altLang="en-US" sz="1600" dirty="0" err="1"/>
              <a:t>단축형</a:t>
            </a:r>
            <a:r>
              <a:rPr lang="ko-KR" altLang="en-US" sz="1600" dirty="0"/>
              <a:t> 속성이라 한다</a:t>
            </a:r>
            <a:r>
              <a:rPr lang="en-US" altLang="ko-KR" sz="1600" dirty="0"/>
              <a:t>. </a:t>
            </a:r>
          </a:p>
          <a:p>
            <a:pPr marL="109728" indent="0">
              <a:buNone/>
            </a:pPr>
            <a:r>
              <a:rPr lang="ko-KR" altLang="en-US" sz="1600" dirty="0"/>
              <a:t>목록에 사용되는 약식 속성은 </a:t>
            </a:r>
            <a:r>
              <a:rPr lang="en-US" altLang="ko-KR" sz="1600" dirty="0"/>
              <a:t>list-style </a:t>
            </a:r>
            <a:r>
              <a:rPr lang="ko-KR" altLang="en-US" sz="1600" dirty="0"/>
              <a:t>속성입니다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list-style: square inside 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("sqpurple.gif");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&lt;li&gt;Coffee&lt;/li&gt;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&lt;li&gt;Tea&lt;/li&gt;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&lt;li&gt;Coca Cola&lt;/li&gt;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</a:t>
            </a:r>
            <a:r>
              <a:rPr lang="en-US" altLang="ko-KR" sz="3600" dirty="0" smtClean="0"/>
              <a:t>sts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618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하나의 속성으로 모든 목록 속성을 지정할 수도 있습니다</a:t>
            </a:r>
            <a:r>
              <a:rPr lang="en-US" altLang="ko-KR" sz="1600" dirty="0"/>
              <a:t>.  </a:t>
            </a:r>
            <a:r>
              <a:rPr lang="ko-KR" altLang="en-US" sz="1600" dirty="0"/>
              <a:t>이를 </a:t>
            </a:r>
            <a:r>
              <a:rPr lang="ko-KR" altLang="en-US" sz="1600" dirty="0" err="1"/>
              <a:t>단축형</a:t>
            </a:r>
            <a:r>
              <a:rPr lang="ko-KR" altLang="en-US" sz="1600" dirty="0"/>
              <a:t> 속성이라 한다</a:t>
            </a:r>
            <a:r>
              <a:rPr lang="en-US" altLang="ko-KR" sz="1600" dirty="0"/>
              <a:t>. </a:t>
            </a:r>
          </a:p>
          <a:p>
            <a:pPr marL="109728" indent="0">
              <a:buNone/>
            </a:pPr>
            <a:r>
              <a:rPr lang="ko-KR" altLang="en-US" sz="1600" dirty="0"/>
              <a:t>목록에 사용되는 약식 속성은 </a:t>
            </a:r>
            <a:r>
              <a:rPr lang="en-US" altLang="ko-KR" sz="1600" dirty="0"/>
              <a:t>list-style </a:t>
            </a:r>
            <a:r>
              <a:rPr lang="ko-KR" altLang="en-US" sz="1600" dirty="0"/>
              <a:t>속성입니다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list-style: square inside 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("sqpurple.gif");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&lt;li&gt;Coffee&lt;/li&gt;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&lt;li&gt;Tea&lt;/li&gt;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&lt;li&gt;Coca Cola&lt;/li&gt;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ul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</a:t>
            </a:r>
            <a:r>
              <a:rPr lang="en-US" altLang="ko-KR" sz="3600" dirty="0" smtClean="0"/>
              <a:t>sts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39279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309</TotalTime>
  <Words>253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Lists</vt:lpstr>
      <vt:lpstr>Lists</vt:lpstr>
      <vt:lpstr>Lists</vt:lpstr>
      <vt:lpstr>Lists</vt:lpstr>
      <vt:lpstr>Lists</vt:lpstr>
      <vt:lpstr>Lists</vt:lpstr>
      <vt:lpstr>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41</cp:revision>
  <dcterms:created xsi:type="dcterms:W3CDTF">2015-05-26T08:56:53Z</dcterms:created>
  <dcterms:modified xsi:type="dcterms:W3CDTF">2015-08-05T05:17:48Z</dcterms:modified>
</cp:coreProperties>
</file>