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</a:t>
            </a:r>
            <a:r>
              <a:rPr lang="ko-KR" altLang="en-US" sz="1600" dirty="0"/>
              <a:t>에서 표 테두리를 지정하려면  </a:t>
            </a:r>
            <a:r>
              <a:rPr lang="en-US" altLang="ko-KR" sz="1600" dirty="0"/>
              <a:t>border </a:t>
            </a:r>
            <a:r>
              <a:rPr lang="ko-KR" altLang="en-US" sz="1600" dirty="0"/>
              <a:t>속성을 사용합니다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아래의 예는 </a:t>
            </a:r>
            <a:r>
              <a:rPr lang="en-US" altLang="ko-KR" sz="1600" dirty="0"/>
              <a:t>table,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/>
              <a:t>td </a:t>
            </a:r>
            <a:r>
              <a:rPr lang="ko-KR" altLang="en-US" sz="1600" dirty="0"/>
              <a:t>요소에 검은 색 테두리를 지정합니다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 smtClean="0">
              <a:effectLst/>
            </a:endParaRP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, td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black;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테이블의 테두리와 내용 사이의 간격을 제어하려면</a:t>
            </a:r>
            <a:r>
              <a:rPr lang="en-US" altLang="ko-KR" sz="1600" dirty="0"/>
              <a:t>, td 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요소에 </a:t>
            </a:r>
            <a:r>
              <a:rPr lang="en-US" altLang="ko-KR" sz="1600" dirty="0"/>
              <a:t>padding </a:t>
            </a:r>
            <a:r>
              <a:rPr lang="ko-KR" altLang="en-US" sz="1600" dirty="0"/>
              <a:t>속성을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사용합니다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td,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black;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td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padding: 15px;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444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 smtClean="0"/>
              <a:t>테두리의 </a:t>
            </a:r>
            <a:r>
              <a:rPr lang="ko-KR" altLang="en-US" sz="1600" dirty="0"/>
              <a:t>색상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및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요소의 배경색을 지정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td,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green;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green;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color: white;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447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&lt;table&gt;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Firstname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Lastname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&gt;Savings&lt;/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&lt;td&gt;Peter&lt;/td&gt;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&lt;td&gt;$100&lt;/td&gt;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table&gt;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75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table&gt;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Firstname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Lastname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&lt;td&gt;Peter&lt;/td&gt;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&lt;td&gt;Lois&lt;/td&gt;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&lt;/table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050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border-collapse </a:t>
            </a:r>
            <a:r>
              <a:rPr lang="ko-KR" altLang="en-US" sz="1600" dirty="0"/>
              <a:t>속성은 표 테두리를 하나의 테두리로 축소 또는 분리 여부를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설정합니다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border-collapse: collapse;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td,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black;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94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&lt;table&gt;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Firstname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Lastname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&lt;td&gt;Peter&lt;/td&gt;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&lt;td&gt;Lois&lt;/td&gt;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&lt;/table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76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테이블의 폭과 높이가  </a:t>
            </a:r>
            <a:r>
              <a:rPr lang="en-US" altLang="ko-KR" sz="1600" dirty="0"/>
              <a:t>width </a:t>
            </a:r>
            <a:r>
              <a:rPr lang="ko-KR" altLang="en-US" sz="1600" dirty="0"/>
              <a:t>와  </a:t>
            </a:r>
            <a:r>
              <a:rPr lang="en-US" altLang="ko-KR" sz="1600" dirty="0"/>
              <a:t>height </a:t>
            </a:r>
            <a:r>
              <a:rPr lang="ko-KR" altLang="en-US" sz="1600" dirty="0"/>
              <a:t>속성에 의해 정의된다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아래의 예는 테이블의 폭을 </a:t>
            </a:r>
            <a:r>
              <a:rPr lang="en-US" altLang="ko-KR" sz="1600" dirty="0"/>
              <a:t>100% 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요소의 높이를 </a:t>
            </a:r>
            <a:r>
              <a:rPr lang="en-US" altLang="ko-KR" sz="1600" dirty="0"/>
              <a:t>50px </a:t>
            </a:r>
            <a:r>
              <a:rPr lang="ko-KR" altLang="en-US" sz="1600" dirty="0"/>
              <a:t>로 정의 한다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td,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black;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100%;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height: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91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&lt;table&gt;</a:t>
            </a:r>
          </a:p>
          <a:p>
            <a:pPr marL="109728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Firstname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  <a:r>
              <a:rPr lang="en-US" altLang="ko-KR" sz="1600" dirty="0" err="1">
                <a:solidFill>
                  <a:srgbClr val="FF0000"/>
                </a:solidFill>
              </a:rPr>
              <a:t>Lastname</a:t>
            </a: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&gt;Savings&lt;/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&lt;td&gt;Peter&lt;/td&gt;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&lt;td&gt;$100&lt;/td&gt;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&lt;td&gt;Lois&lt;/td&gt;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&lt;td&gt;Griffin&lt;/td&gt;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&lt;td&gt;$150&lt;/td&gt;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87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&lt;td&gt;Joe&lt;/td&gt;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&lt;td&gt;Swanson&lt;/td&gt;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&lt;td&gt;$300&lt;/td&gt;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&lt;td&gt;Cleveland&lt;/td&gt;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&lt;td&gt;Brown&lt;/td&gt;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&lt;td&gt;$250&lt;/td&gt;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</a:t>
            </a:r>
            <a:r>
              <a:rPr lang="en-US" altLang="ko-KR" sz="1600" dirty="0" err="1">
                <a:solidFill>
                  <a:srgbClr val="FF0000"/>
                </a:solidFill>
              </a:rPr>
              <a:t>tr</a:t>
            </a:r>
            <a:r>
              <a:rPr lang="en-US" altLang="ko-KR" sz="1600" dirty="0">
                <a:solidFill>
                  <a:srgbClr val="FF0000"/>
                </a:solidFill>
              </a:rPr>
              <a:t>&gt;</a:t>
            </a:r>
          </a:p>
          <a:p>
            <a:pPr marL="109728" indent="0">
              <a:buNone/>
            </a:pPr>
            <a:r>
              <a:rPr lang="en-US" altLang="ko-KR" sz="1600" dirty="0"/>
              <a:t>&lt;/table&gt;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9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테이블의 텍스트는 </a:t>
            </a:r>
            <a:r>
              <a:rPr lang="en-US" altLang="ko-KR" sz="1600" dirty="0"/>
              <a:t>text-align </a:t>
            </a:r>
            <a:r>
              <a:rPr lang="ko-KR" altLang="en-US" sz="1600" dirty="0"/>
              <a:t>과 </a:t>
            </a:r>
            <a:r>
              <a:rPr lang="en-US" altLang="ko-KR" sz="1600" dirty="0"/>
              <a:t>vertical-align </a:t>
            </a:r>
            <a:r>
              <a:rPr lang="ko-KR" altLang="en-US" sz="1600" dirty="0"/>
              <a:t>속성으로 정렬됩니다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text-align </a:t>
            </a:r>
            <a:r>
              <a:rPr lang="ko-KR" altLang="en-US" sz="1600" dirty="0"/>
              <a:t>속성은 </a:t>
            </a:r>
            <a:r>
              <a:rPr lang="en-US" altLang="ko-KR" sz="1600" dirty="0"/>
              <a:t>left, right, </a:t>
            </a:r>
            <a:r>
              <a:rPr lang="ko-KR" altLang="en-US" sz="1600" dirty="0"/>
              <a:t>또는 </a:t>
            </a:r>
            <a:r>
              <a:rPr lang="en-US" altLang="ko-KR" sz="1600" dirty="0"/>
              <a:t>center </a:t>
            </a:r>
            <a:r>
              <a:rPr lang="ko-KR" altLang="en-US" sz="1600" dirty="0"/>
              <a:t>같이 수평 정렬을 설정합니다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td,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black;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100%;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text-align: left;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692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vertical-align </a:t>
            </a:r>
            <a:r>
              <a:rPr lang="ko-KR" altLang="en-US" sz="1600" dirty="0"/>
              <a:t>속성은  </a:t>
            </a:r>
            <a:r>
              <a:rPr lang="en-US" altLang="ko-KR" sz="1600" dirty="0"/>
              <a:t>top, bottom, </a:t>
            </a:r>
            <a:r>
              <a:rPr lang="ko-KR" altLang="en-US" sz="1600" dirty="0"/>
              <a:t>또는 </a:t>
            </a:r>
            <a:r>
              <a:rPr lang="en-US" altLang="ko-KR" sz="1600" dirty="0"/>
              <a:t>middle </a:t>
            </a:r>
            <a:r>
              <a:rPr lang="ko-KR" altLang="en-US" sz="1600" dirty="0"/>
              <a:t>과 같은 수직 맞춤을 설정합니다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table, td, </a:t>
            </a:r>
            <a:r>
              <a:rPr lang="en-US" altLang="ko-KR" sz="1600" dirty="0" err="1">
                <a:solidFill>
                  <a:srgbClr val="FF0000"/>
                </a:solidFill>
              </a:rPr>
              <a:t>th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1px solid black;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td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height: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vertical-align: bottom;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Table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66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588</Words>
  <Application>Microsoft Office PowerPoint</Application>
  <PresentationFormat>화면 슬라이드 쇼(4:3)</PresentationFormat>
  <Paragraphs>189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  <vt:lpstr>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47</cp:revision>
  <dcterms:created xsi:type="dcterms:W3CDTF">2015-05-26T08:56:53Z</dcterms:created>
  <dcterms:modified xsi:type="dcterms:W3CDTF">2015-08-05T05:26:32Z</dcterms:modified>
</cp:coreProperties>
</file>