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모든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요소는 상자로 간주 될 수 있다</a:t>
            </a:r>
            <a:r>
              <a:rPr lang="en-US" altLang="ko-KR" sz="1600" dirty="0"/>
              <a:t>. CSS </a:t>
            </a:r>
            <a:r>
              <a:rPr lang="ko-KR" altLang="en-US" sz="1600" dirty="0"/>
              <a:t>에서 디자인 및 레이아웃에 대해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이야기 </a:t>
            </a:r>
            <a:r>
              <a:rPr lang="ko-KR" altLang="en-US" sz="1600" dirty="0"/>
              <a:t>할 때 용어 </a:t>
            </a:r>
            <a:r>
              <a:rPr lang="en-US" altLang="ko-KR" sz="1600" dirty="0"/>
              <a:t>"box model”</a:t>
            </a:r>
            <a:r>
              <a:rPr lang="ko-KR" altLang="en-US" sz="1600" dirty="0"/>
              <a:t>이 사용된다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en-US" altLang="ko-KR" sz="1600" dirty="0"/>
              <a:t>CSS box model </a:t>
            </a:r>
            <a:r>
              <a:rPr lang="ko-KR" altLang="en-US" sz="1600" dirty="0"/>
              <a:t>은 본질적으로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요소를 감싸는 박스이며</a:t>
            </a:r>
            <a:r>
              <a:rPr lang="en-US" altLang="ko-KR" sz="1600" dirty="0"/>
              <a:t>,  margin, border</a:t>
            </a:r>
            <a:r>
              <a:rPr lang="en-US" altLang="ko-KR" sz="1600" dirty="0" smtClean="0"/>
              <a:t>,</a:t>
            </a:r>
          </a:p>
          <a:p>
            <a:pPr marL="109728" indent="0">
              <a:buNone/>
            </a:pPr>
            <a:r>
              <a:rPr lang="en-US" altLang="ko-KR" sz="1600" dirty="0" smtClean="0"/>
              <a:t>padding</a:t>
            </a:r>
            <a:r>
              <a:rPr lang="en-US" altLang="ko-KR" sz="1600" dirty="0"/>
              <a:t>, </a:t>
            </a:r>
            <a:r>
              <a:rPr lang="ko-KR" altLang="en-US" sz="1600" dirty="0"/>
              <a:t>과  실제 </a:t>
            </a:r>
            <a:r>
              <a:rPr lang="en-US" altLang="ko-KR" sz="1600" dirty="0"/>
              <a:t>content </a:t>
            </a:r>
            <a:r>
              <a:rPr lang="ko-KR" altLang="en-US" sz="1600" dirty="0"/>
              <a:t>로 구성된다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박스 모델은 요소 주위에 테두리와 다른 요소에 대하여 상대적으로 공간 요소를 </a:t>
            </a:r>
            <a:r>
              <a:rPr lang="ko-KR" altLang="en-US" sz="1600" dirty="0" smtClean="0"/>
              <a:t>배치할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수 </a:t>
            </a:r>
            <a:r>
              <a:rPr lang="ko-KR" altLang="en-US" sz="1600" dirty="0"/>
              <a:t>있게 해줍니다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Box Model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altLang="ko-KR" sz="16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b="1" dirty="0"/>
              <a:t>Margin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경계 </a:t>
            </a:r>
            <a:r>
              <a:rPr lang="en-US" altLang="ko-KR" sz="1600" dirty="0"/>
              <a:t>(border) </a:t>
            </a:r>
            <a:r>
              <a:rPr lang="ko-KR" altLang="en-US" sz="1600" dirty="0"/>
              <a:t>바깥 영역을 비운다</a:t>
            </a:r>
            <a:r>
              <a:rPr lang="en-US" altLang="ko-KR" sz="1600" dirty="0"/>
              <a:t>. margin </a:t>
            </a:r>
            <a:r>
              <a:rPr lang="ko-KR" altLang="en-US" sz="1600" dirty="0"/>
              <a:t>은 투명</a:t>
            </a:r>
            <a:r>
              <a:rPr lang="en-US" altLang="ko-KR" sz="1600" dirty="0"/>
              <a:t>(transparent)</a:t>
            </a:r>
            <a:r>
              <a:rPr lang="ko-KR" altLang="en-US" sz="1600" dirty="0"/>
              <a:t>하다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b="1" dirty="0"/>
              <a:t>Border</a:t>
            </a:r>
            <a:r>
              <a:rPr lang="ko-KR" altLang="en-US" sz="1600" dirty="0"/>
              <a:t> </a:t>
            </a:r>
            <a:r>
              <a:rPr lang="en-US" altLang="ko-KR" sz="1600" dirty="0"/>
              <a:t>- padding </a:t>
            </a:r>
            <a:r>
              <a:rPr lang="ko-KR" altLang="en-US" sz="1600" dirty="0"/>
              <a:t>과 </a:t>
            </a:r>
            <a:r>
              <a:rPr lang="en-US" altLang="ko-KR" sz="1600" dirty="0"/>
              <a:t>content </a:t>
            </a:r>
            <a:r>
              <a:rPr lang="ko-KR" altLang="en-US" sz="1600" dirty="0"/>
              <a:t>를 둘러싼 경계</a:t>
            </a:r>
            <a:r>
              <a:rPr lang="en-US" altLang="ko-KR" sz="1600" dirty="0"/>
              <a:t>(border).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b="1" dirty="0"/>
              <a:t>Padding </a:t>
            </a:r>
            <a:r>
              <a:rPr lang="en-US" altLang="ko-KR" sz="1600" dirty="0"/>
              <a:t>- content </a:t>
            </a:r>
            <a:r>
              <a:rPr lang="ko-KR" altLang="en-US" sz="1600" dirty="0"/>
              <a:t>주변의 영역을 비운다</a:t>
            </a:r>
            <a:r>
              <a:rPr lang="en-US" altLang="ko-KR" sz="1600" dirty="0"/>
              <a:t>.  padding </a:t>
            </a:r>
            <a:r>
              <a:rPr lang="ko-KR" altLang="en-US" sz="1600" dirty="0"/>
              <a:t>은 투명</a:t>
            </a:r>
            <a:r>
              <a:rPr lang="en-US" altLang="ko-KR" sz="1600" dirty="0"/>
              <a:t>(transparent)</a:t>
            </a:r>
            <a:r>
              <a:rPr lang="ko-KR" altLang="en-US" sz="1600" dirty="0"/>
              <a:t>하다</a:t>
            </a:r>
            <a:r>
              <a:rPr lang="en-US" altLang="ko-KR" sz="1600" dirty="0" smtClean="0"/>
              <a:t>.</a:t>
            </a:r>
            <a:endParaRPr lang="en-US" altLang="ko-KR" sz="1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b="1" dirty="0" smtClean="0"/>
              <a:t>Content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텍스트와 이미지가 표시되는 상자의 내용</a:t>
            </a:r>
            <a:r>
              <a:rPr lang="en-US" altLang="ko-KR" sz="1600" dirty="0"/>
              <a:t>(content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Box Model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412776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3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한 </a:t>
            </a:r>
            <a:r>
              <a:rPr lang="en-US" altLang="ko-KR" sz="1600" dirty="0"/>
              <a:t>&lt;div&gt; </a:t>
            </a:r>
            <a:r>
              <a:rPr lang="ko-KR" altLang="en-US" sz="1600" dirty="0"/>
              <a:t>요소의 전체 폭이 </a:t>
            </a:r>
            <a:r>
              <a:rPr lang="en-US" altLang="ko-KR" sz="1600" dirty="0"/>
              <a:t>350px</a:t>
            </a:r>
            <a:r>
              <a:rPr lang="ko-KR" altLang="en-US" sz="1600" dirty="0"/>
              <a:t>을 갖도록 스타일 해보자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div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width: 320px;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padding: 10px;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5px solid gray;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margin: 0;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Box Model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310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</a:rPr>
              <a:t>img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src</a:t>
            </a:r>
            <a:r>
              <a:rPr lang="en-US" altLang="ko-KR" sz="1600" dirty="0">
                <a:solidFill>
                  <a:srgbClr val="FF0000"/>
                </a:solidFill>
              </a:rPr>
              <a:t>="klematis4_big.jpg" width="350" height="263" alt="</a:t>
            </a:r>
            <a:r>
              <a:rPr lang="en-US" altLang="ko-KR" sz="1600" dirty="0" err="1">
                <a:solidFill>
                  <a:srgbClr val="FF0000"/>
                </a:solidFill>
              </a:rPr>
              <a:t>Klematis</a:t>
            </a:r>
            <a:r>
              <a:rPr lang="en-US" altLang="ko-KR" sz="1600" dirty="0" smtClean="0">
                <a:solidFill>
                  <a:srgbClr val="FF0000"/>
                </a:solidFill>
              </a:rPr>
              <a:t>"&gt;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&lt;div&gt;The picture above is 350px wide. The total width of this element is also 350px.&lt;/div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Box Model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1506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Let's do the math:</a:t>
            </a:r>
            <a:br>
              <a:rPr lang="en-US" altLang="ko-KR" sz="1600" dirty="0"/>
            </a:br>
            <a:r>
              <a:rPr lang="en-US" altLang="ko-KR" sz="1600" dirty="0"/>
              <a:t>320px (width)</a:t>
            </a:r>
            <a:br>
              <a:rPr lang="en-US" altLang="ko-KR" sz="1600" dirty="0"/>
            </a:br>
            <a:r>
              <a:rPr lang="en-US" altLang="ko-KR" sz="1600" dirty="0"/>
              <a:t>+ 20px (left + right padding)</a:t>
            </a:r>
            <a:br>
              <a:rPr lang="en-US" altLang="ko-KR" sz="1600" dirty="0"/>
            </a:br>
            <a:r>
              <a:rPr lang="en-US" altLang="ko-KR" sz="1600" dirty="0"/>
              <a:t>+ 10px (left + right border)</a:t>
            </a:r>
            <a:br>
              <a:rPr lang="en-US" altLang="ko-KR" sz="1600" dirty="0"/>
            </a:br>
            <a:r>
              <a:rPr lang="en-US" altLang="ko-KR" sz="1600" dirty="0"/>
              <a:t>+ 0px (left + right margin)</a:t>
            </a:r>
            <a:br>
              <a:rPr lang="en-US" altLang="ko-KR" sz="1600" dirty="0"/>
            </a:br>
            <a:r>
              <a:rPr lang="en-US" altLang="ko-KR" sz="1600" dirty="0"/>
              <a:t>= </a:t>
            </a:r>
            <a:r>
              <a:rPr lang="en-US" altLang="ko-KR" sz="1600" dirty="0" smtClean="0"/>
              <a:t>350px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>요소의 전체 폭은 다음과 같이 계산되어야 한다</a:t>
            </a:r>
            <a:r>
              <a:rPr lang="en-US" altLang="ko-KR" sz="1600" dirty="0"/>
              <a:t>:</a:t>
            </a:r>
          </a:p>
          <a:p>
            <a:pPr marL="109728" indent="0">
              <a:buNone/>
            </a:pPr>
            <a:r>
              <a:rPr lang="en-US" altLang="ko-KR" sz="1600" dirty="0"/>
              <a:t>Total element width = width + left padding + right padding + left border + right border + left margin + right </a:t>
            </a:r>
            <a:r>
              <a:rPr lang="en-US" altLang="ko-KR" sz="1600" dirty="0" smtClean="0"/>
              <a:t>margin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>요소의 총 높이는 다음과 같이 계산되어야 한다</a:t>
            </a:r>
            <a:r>
              <a:rPr lang="en-US" altLang="ko-KR" sz="1600" dirty="0"/>
              <a:t>:</a:t>
            </a:r>
          </a:p>
          <a:p>
            <a:pPr marL="109728" indent="0">
              <a:buNone/>
            </a:pPr>
            <a:r>
              <a:rPr lang="en-US" altLang="ko-KR" sz="1600" dirty="0"/>
              <a:t>Total element height = height + top padding + bottom padding + top border + bottom border + top margin + bottom margin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Box Model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64962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339</TotalTime>
  <Words>181</Words>
  <Application>Microsoft Office PowerPoint</Application>
  <PresentationFormat>화면 슬라이드 쇼(4:3)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Box Model</vt:lpstr>
      <vt:lpstr>Box Model</vt:lpstr>
      <vt:lpstr>Box Model</vt:lpstr>
      <vt:lpstr>Box Model</vt:lpstr>
      <vt:lpstr>Box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52</cp:revision>
  <dcterms:created xsi:type="dcterms:W3CDTF">2015-05-26T08:56:53Z</dcterms:created>
  <dcterms:modified xsi:type="dcterms:W3CDTF">2015-08-05T05:50:53Z</dcterms:modified>
</cp:coreProperties>
</file>