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border-width </a:t>
            </a:r>
            <a:r>
              <a:rPr lang="ko-KR" altLang="en-US" sz="1600" dirty="0"/>
              <a:t>속성은 경계의 너비를 설정하는 데 사용됩니다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폭은 </a:t>
            </a:r>
            <a:r>
              <a:rPr lang="en-US" altLang="ko-KR" sz="1600" dirty="0"/>
              <a:t>pixels </a:t>
            </a:r>
            <a:r>
              <a:rPr lang="ko-KR" altLang="en-US" sz="1600" dirty="0"/>
              <a:t>단위로  또는 세 개의 사전 정의 된 값 </a:t>
            </a:r>
            <a:r>
              <a:rPr lang="en-US" altLang="ko-KR" sz="1600" dirty="0"/>
              <a:t>(thin, medium, or thick) </a:t>
            </a:r>
            <a:r>
              <a:rPr lang="ko-KR" altLang="en-US" sz="1600" dirty="0"/>
              <a:t>중 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하나를 </a:t>
            </a:r>
            <a:r>
              <a:rPr lang="ko-KR" altLang="en-US" sz="1600" dirty="0"/>
              <a:t>사용하여 설정</a:t>
            </a:r>
            <a:r>
              <a:rPr lang="en-US" altLang="ko-KR" sz="1600" dirty="0"/>
              <a:t>: </a:t>
            </a:r>
          </a:p>
          <a:p>
            <a:pPr marL="109728" indent="0">
              <a:buNone/>
            </a:pPr>
            <a:r>
              <a:rPr lang="en-US" altLang="ko-KR" sz="1600" b="1" dirty="0"/>
              <a:t>Note:</a:t>
            </a:r>
            <a:r>
              <a:rPr lang="ko-KR" altLang="en-US" sz="1600" dirty="0"/>
              <a:t> </a:t>
            </a:r>
            <a:r>
              <a:rPr lang="en-US" altLang="ko-KR" sz="1600" dirty="0"/>
              <a:t>The "border-width" </a:t>
            </a:r>
            <a:r>
              <a:rPr lang="ko-KR" altLang="en-US" sz="1600" dirty="0"/>
              <a:t>속성이 단독으로 사용되는 경우 작동하지 않습니다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"border-style" </a:t>
            </a:r>
            <a:r>
              <a:rPr lang="ko-KR" altLang="en-US" sz="1600" dirty="0"/>
              <a:t>속성을 먼저 설정합니다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Border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p.one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border-style: solid;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border-width: 5px;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p.two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border-style: solid;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border-width: medium;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p.three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border-style: solid;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border-width: 1px;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Border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52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class="one"&gt;Some text.&lt;/p&gt;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class="two"&gt;Some text.&lt;/p&gt;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class="three"&gt;Some text.&lt;/p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&lt;p&gt;&lt;b&gt;Note:&lt;/b&gt; The "border-width" property does not work if it is used alone. You must add the "border-style" property to set the borders first.&lt;/p&gt;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Border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771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border-color </a:t>
            </a:r>
            <a:r>
              <a:rPr lang="ko-KR" altLang="en-US" sz="1600" dirty="0"/>
              <a:t>속성은 경계의 색상을 설정하는 데 사용됩니다</a:t>
            </a:r>
            <a:r>
              <a:rPr lang="en-US" altLang="ko-KR" sz="1600" dirty="0"/>
              <a:t>..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color </a:t>
            </a:r>
            <a:r>
              <a:rPr lang="ko-KR" altLang="en-US" sz="1600" dirty="0"/>
              <a:t>는 다음과 같이 설정될 수 있다</a:t>
            </a:r>
            <a:r>
              <a:rPr lang="en-US" altLang="ko-KR" sz="1600" dirty="0"/>
              <a:t>.: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name </a:t>
            </a:r>
            <a:r>
              <a:rPr lang="en-US" altLang="ko-KR" sz="1600" dirty="0"/>
              <a:t>- specify a color name, like "red"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RGB - specify a RGB value, like "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(255,0,0)"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Hex - specify a hex value, like "#ff0000"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경계 </a:t>
            </a:r>
            <a:r>
              <a:rPr lang="ko-KR" altLang="en-US" sz="1600" dirty="0"/>
              <a:t>색을 </a:t>
            </a:r>
            <a:r>
              <a:rPr lang="en-US" altLang="ko-KR" sz="1600" dirty="0"/>
              <a:t>"transparent"</a:t>
            </a:r>
            <a:r>
              <a:rPr lang="ko-KR" altLang="en-US" sz="1600" dirty="0"/>
              <a:t>로 설정할 수도 있습니다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altLang="ko-KR" sz="1600" b="1" dirty="0" smtClean="0"/>
          </a:p>
          <a:p>
            <a:pPr marL="109728" indent="0">
              <a:buNone/>
            </a:pPr>
            <a:r>
              <a:rPr lang="en-US" altLang="ko-KR" sz="1600" b="1" dirty="0" smtClean="0"/>
              <a:t>Note</a:t>
            </a:r>
            <a:r>
              <a:rPr lang="en-US" altLang="ko-KR" sz="1600" b="1" dirty="0"/>
              <a:t>:</a:t>
            </a:r>
            <a:r>
              <a:rPr lang="en-US" altLang="ko-KR" sz="1600" dirty="0"/>
              <a:t>  "border-color" </a:t>
            </a:r>
            <a:r>
              <a:rPr lang="ko-KR" altLang="en-US" sz="1600" dirty="0"/>
              <a:t>속성이 단독으로 사용되는 경우 작동하지 않습니다</a:t>
            </a:r>
            <a:r>
              <a:rPr lang="en-US" altLang="ko-KR" sz="1600" dirty="0"/>
              <a:t>.  "border-style" </a:t>
            </a:r>
            <a:r>
              <a:rPr lang="ko-KR" altLang="en-US" sz="1600" dirty="0"/>
              <a:t>속성을 먼저 설정합니다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Border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6599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head&gt;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p.one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border-style: solid;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border-color: red;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p.two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border-style: solid;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border-color: #98bf21;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 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Border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4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위의 예에서 볼 수 있듯이</a:t>
            </a:r>
            <a:r>
              <a:rPr lang="en-US" altLang="ko-KR" sz="1600" dirty="0"/>
              <a:t>, </a:t>
            </a:r>
            <a:r>
              <a:rPr lang="ko-KR" altLang="en-US" sz="1600" dirty="0"/>
              <a:t>경계를 처리 할 때 고려해야 할 여러 속성이 있습니다</a:t>
            </a:r>
          </a:p>
          <a:p>
            <a:pPr marL="109728" indent="0">
              <a:buNone/>
            </a:pPr>
            <a:r>
              <a:rPr lang="ko-KR" altLang="en-US" sz="1600" dirty="0"/>
              <a:t>코드를 단축하기 위해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속성에 모든 개별 경계 속성을 지정하는 것도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</a:t>
            </a:r>
            <a:r>
              <a:rPr lang="ko-KR" altLang="en-US" sz="1600" dirty="0" err="1"/>
              <a:t>단축형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속성이라고 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border </a:t>
            </a:r>
            <a:r>
              <a:rPr lang="ko-KR" altLang="en-US" sz="1600" dirty="0"/>
              <a:t>속성은 다음과 같은 개별 경계 속성에 대한 </a:t>
            </a:r>
            <a:r>
              <a:rPr lang="ko-KR" altLang="en-US" sz="1600" dirty="0" err="1"/>
              <a:t>단축형</a:t>
            </a:r>
            <a:r>
              <a:rPr lang="ko-KR" altLang="en-US" sz="1600" dirty="0"/>
              <a:t> 입니다 </a:t>
            </a:r>
            <a:r>
              <a:rPr lang="en-US" altLang="ko-KR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border-width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border-style (required)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border-color</a:t>
            </a:r>
          </a:p>
          <a:p>
            <a:pPr marL="109728" indent="0">
              <a:buNone/>
            </a:pPr>
            <a:endParaRPr lang="en-US" altLang="ko-KR" sz="1600" dirty="0" smtClean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5px solid red;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Border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9510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345</TotalTime>
  <Words>317</Words>
  <Application>Microsoft Office PowerPoint</Application>
  <PresentationFormat>화면 슬라이드 쇼(4:3)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Border</vt:lpstr>
      <vt:lpstr>Border</vt:lpstr>
      <vt:lpstr>Border</vt:lpstr>
      <vt:lpstr>Border</vt:lpstr>
      <vt:lpstr>Border</vt:lpstr>
      <vt:lpstr>Border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54</cp:revision>
  <dcterms:created xsi:type="dcterms:W3CDTF">2015-05-26T08:56:53Z</dcterms:created>
  <dcterms:modified xsi:type="dcterms:W3CDTF">2015-08-05T05:57:37Z</dcterms:modified>
</cp:coreProperties>
</file>