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/>
              <a:t>CSS </a:t>
            </a:r>
            <a:r>
              <a:rPr lang="ko-KR" altLang="en-US" sz="1600" dirty="0"/>
              <a:t>에서 서로 다른 면들에 다른 </a:t>
            </a:r>
            <a:r>
              <a:rPr lang="en-US" altLang="ko-KR" sz="1600" dirty="0"/>
              <a:t>margin</a:t>
            </a:r>
            <a:r>
              <a:rPr lang="ko-KR" altLang="en-US" sz="1600" dirty="0"/>
              <a:t>을 지정할 수 있다</a:t>
            </a:r>
            <a:r>
              <a:rPr lang="en-US" altLang="ko-KR" sz="1600" dirty="0" smtClean="0"/>
              <a:t>.:</a:t>
            </a:r>
          </a:p>
          <a:p>
            <a:pPr marL="109728" indent="0">
              <a:buNone/>
            </a:pPr>
            <a:endParaRPr lang="en-US" altLang="ko-KR" sz="1600" dirty="0">
              <a:effectLst/>
            </a:endParaRPr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p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background-color: yellow;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 err="1">
                <a:solidFill>
                  <a:srgbClr val="FF0000"/>
                </a:solidFill>
              </a:rPr>
              <a:t>p.ex</a:t>
            </a:r>
            <a:r>
              <a:rPr lang="en-US" altLang="ko-KR" sz="1600" dirty="0">
                <a:solidFill>
                  <a:srgbClr val="FF0000"/>
                </a:solidFill>
              </a:rPr>
              <a:t>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margin-top: 100px;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margin-bottom: 100px;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margin-right: 150px;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margin-left: 50px;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</a:t>
            </a:r>
            <a:r>
              <a:rPr lang="en-US" altLang="ko-KR" sz="1600" dirty="0" smtClean="0"/>
              <a:t>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Margin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&lt;body&gt;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&lt;p&gt;This is a paragraph with no specified margins.&lt;/p&gt;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 class="ex"&gt;This is a paragraph with specified margins.&lt;/p&gt;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&lt;/body&gt;</a:t>
            </a:r>
            <a:endParaRPr lang="en-US" altLang="ko-KR" sz="1600" dirty="0">
              <a:effectLst/>
            </a:endParaRPr>
          </a:p>
          <a:p>
            <a:pPr marL="109728" indent="0">
              <a:buNone/>
            </a:pPr>
            <a:endParaRPr lang="en-US" altLang="ko-KR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Margin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6303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/>
              <a:t>코드를 짧게 하기 위해서</a:t>
            </a:r>
            <a:r>
              <a:rPr lang="en-US" altLang="ko-KR" sz="1600" dirty="0"/>
              <a:t>, </a:t>
            </a:r>
            <a:r>
              <a:rPr lang="ko-KR" altLang="en-US" sz="1600" dirty="0"/>
              <a:t>모든 </a:t>
            </a:r>
            <a:r>
              <a:rPr lang="en-US" altLang="ko-KR" sz="1600" dirty="0"/>
              <a:t>margin</a:t>
            </a:r>
            <a:r>
              <a:rPr lang="ko-KR" altLang="en-US" sz="1600" dirty="0"/>
              <a:t>관련 속성들을 하나의 속성에서 지정 할 수 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이를 </a:t>
            </a:r>
            <a:r>
              <a:rPr lang="ko-KR" altLang="en-US" sz="1600" dirty="0" err="1" smtClean="0"/>
              <a:t>단축형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속성이라 하며</a:t>
            </a:r>
            <a:r>
              <a:rPr lang="en-US" altLang="ko-KR" sz="1600" dirty="0"/>
              <a:t>, </a:t>
            </a:r>
            <a:r>
              <a:rPr lang="ko-KR" altLang="en-US" sz="1600" dirty="0"/>
              <a:t>모든 </a:t>
            </a:r>
            <a:r>
              <a:rPr lang="en-US" altLang="ko-KR" sz="1600" dirty="0"/>
              <a:t>margin </a:t>
            </a:r>
            <a:r>
              <a:rPr lang="ko-KR" altLang="en-US" sz="1600" dirty="0"/>
              <a:t>속성의 </a:t>
            </a:r>
            <a:r>
              <a:rPr lang="ko-KR" altLang="en-US" sz="1600" dirty="0" err="1"/>
              <a:t>단축형</a:t>
            </a:r>
            <a:r>
              <a:rPr lang="ko-KR" altLang="en-US" sz="1600" dirty="0"/>
              <a:t> 속성은 </a:t>
            </a:r>
            <a:r>
              <a:rPr lang="en-US" altLang="ko-KR" sz="1600" dirty="0"/>
              <a:t>"margin" </a:t>
            </a:r>
            <a:r>
              <a:rPr lang="ko-KR" altLang="en-US" sz="1600" dirty="0"/>
              <a:t>이다</a:t>
            </a:r>
            <a:r>
              <a:rPr lang="en-US" altLang="ko-KR" sz="1600" dirty="0" smtClean="0"/>
              <a:t>.:</a:t>
            </a:r>
          </a:p>
          <a:p>
            <a:pPr marL="109728" indent="0">
              <a:buNone/>
            </a:pPr>
            <a:endParaRPr lang="en-US" altLang="ko-KR" sz="1600" dirty="0">
              <a:effectLst/>
            </a:endParaRPr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p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background-color: yellow;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 err="1">
                <a:solidFill>
                  <a:srgbClr val="FF0000"/>
                </a:solidFill>
              </a:rPr>
              <a:t>p.ex</a:t>
            </a:r>
            <a:r>
              <a:rPr lang="en-US" altLang="ko-KR" sz="1600" dirty="0">
                <a:solidFill>
                  <a:srgbClr val="FF0000"/>
                </a:solidFill>
              </a:rPr>
              <a:t>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margin: 100px 50px;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&lt;/head&gt;</a:t>
            </a:r>
            <a:endParaRPr lang="en-US" altLang="ko-KR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Margin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66610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347</TotalTime>
  <Words>152</Words>
  <Application>Microsoft Office PowerPoint</Application>
  <PresentationFormat>화면 슬라이드 쇼(4:3)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광장</vt:lpstr>
      <vt:lpstr>Margin</vt:lpstr>
      <vt:lpstr>Margin</vt:lpstr>
      <vt:lpstr>Margin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dbs</dc:creator>
  <cp:lastModifiedBy>dbs</cp:lastModifiedBy>
  <cp:revision>55</cp:revision>
  <dcterms:created xsi:type="dcterms:W3CDTF">2015-05-26T08:56:53Z</dcterms:created>
  <dcterms:modified xsi:type="dcterms:W3CDTF">2015-08-05T06:00:05Z</dcterms:modified>
</cp:coreProperties>
</file>