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81" r:id="rId2"/>
    <p:sldId id="283" r:id="rId3"/>
    <p:sldId id="301" r:id="rId4"/>
    <p:sldId id="312" r:id="rId5"/>
    <p:sldId id="315" r:id="rId6"/>
    <p:sldId id="317" r:id="rId7"/>
    <p:sldId id="319" r:id="rId8"/>
    <p:sldId id="321" r:id="rId9"/>
    <p:sldId id="324" r:id="rId10"/>
    <p:sldId id="32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55FE4-B15D-48CC-9D0A-73AA67361D23}" type="datetimeFigureOut">
              <a:rPr lang="ko-KR" altLang="en-US" smtClean="0"/>
              <a:pPr/>
              <a:t>2016-06-30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3EC08-6A60-4F57-92D8-BA78398FAC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3EC08-6A60-4F57-92D8-BA78398FAC5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3EC08-6A60-4F57-92D8-BA78398FAC5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3EC08-6A60-4F57-92D8-BA78398FAC5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3EC08-6A60-4F57-92D8-BA78398FAC5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3EC08-6A60-4F57-92D8-BA78398FAC5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3EC08-6A60-4F57-92D8-BA78398FAC5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3EC08-6A60-4F57-92D8-BA78398FAC5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2016-06-30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2016-06-30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2016-06-30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다음과 같이 웹에 출력이 되도록 작성하라</a:t>
            </a:r>
            <a:r>
              <a:rPr lang="en-US" altLang="ko-KR" sz="1600" b="1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CSS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6" name="그림 5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2333625"/>
            <a:ext cx="5648325" cy="21907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다음과 같이 웹에 출력이 되도록 작성하라</a:t>
            </a:r>
            <a:r>
              <a:rPr lang="en-US" altLang="ko-KR" sz="1600" b="1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CSS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6" name="그림 5" descr="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137" y="2019314"/>
            <a:ext cx="4657725" cy="34099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다음과 같이 웹에 출력이 되도록 작성하라</a:t>
            </a:r>
            <a:r>
              <a:rPr lang="en-US" altLang="ko-KR" sz="1600" b="1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CSS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5" name="그림 4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114550"/>
            <a:ext cx="6248400" cy="26289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다음과 같이 웹에 출력이 되도록 작성하라</a:t>
            </a:r>
            <a:r>
              <a:rPr lang="en-US" altLang="ko-KR" sz="1600" b="1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CSS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6" name="그림 5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2019311"/>
            <a:ext cx="4867275" cy="29813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다음과 같이 웹에 출력이 되도록 작성하라</a:t>
            </a:r>
            <a:r>
              <a:rPr lang="en-US" altLang="ko-KR" sz="1600" b="1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CSS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6" name="그림 5" descr="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62" y="1885963"/>
            <a:ext cx="6619875" cy="34004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다음과 같이 웹에 출력이 되도록 작성하라</a:t>
            </a:r>
            <a:r>
              <a:rPr lang="en-US" altLang="ko-KR" sz="1600" b="1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CSS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5" name="그림 4" descr="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37" y="2200275"/>
            <a:ext cx="4429125" cy="24574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다음과 같이 웹에 출력이 되도록 작성하라</a:t>
            </a:r>
            <a:r>
              <a:rPr lang="en-US" altLang="ko-KR" sz="1600" b="1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CSS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6" name="그림 5" descr="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575" y="2033587"/>
            <a:ext cx="4514850" cy="27908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다음과 같이 웹에 출력이 되도록 작성하라</a:t>
            </a:r>
            <a:r>
              <a:rPr lang="en-US" altLang="ko-KR" sz="1600" b="1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CSS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5" name="그림 4" descr="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612" y="2071678"/>
            <a:ext cx="5438775" cy="29813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다음과 같이 웹에 출력이 되도록 작성하라</a:t>
            </a:r>
            <a:r>
              <a:rPr lang="en-US" altLang="ko-KR" sz="1600" b="1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CSS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6" name="그림 5" descr="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87" y="2071678"/>
            <a:ext cx="6067425" cy="2343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다음과 같이 웹에 출력이 되도록 작성하라</a:t>
            </a:r>
            <a:r>
              <a:rPr lang="en-US" altLang="ko-KR" sz="1600" b="1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CSS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5" name="그림 4" descr="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187" y="2147887"/>
            <a:ext cx="4619625" cy="25622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2216</TotalTime>
  <Words>97</Words>
  <Application>Microsoft Office PowerPoint</Application>
  <PresentationFormat>화면 슬라이드 쇼(4:3)</PresentationFormat>
  <Paragraphs>27</Paragraphs>
  <Slides>10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광장</vt:lpstr>
      <vt:lpstr>CSS연습</vt:lpstr>
      <vt:lpstr>CSS연습</vt:lpstr>
      <vt:lpstr>CSS연습</vt:lpstr>
      <vt:lpstr>CSS연습</vt:lpstr>
      <vt:lpstr>CSS연습</vt:lpstr>
      <vt:lpstr>CSS연습</vt:lpstr>
      <vt:lpstr>CSS연습</vt:lpstr>
      <vt:lpstr>CSS연습</vt:lpstr>
      <vt:lpstr>CSS연습</vt:lpstr>
      <vt:lpstr>CSS연습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Pattern</dc:title>
  <dc:creator>dbs</dc:creator>
  <cp:lastModifiedBy>LG</cp:lastModifiedBy>
  <cp:revision>205</cp:revision>
  <dcterms:created xsi:type="dcterms:W3CDTF">2014-09-13T23:58:15Z</dcterms:created>
  <dcterms:modified xsi:type="dcterms:W3CDTF">2016-06-30T06:38:10Z</dcterms:modified>
</cp:coreProperties>
</file>