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7" r:id="rId5"/>
    <p:sldId id="269" r:id="rId6"/>
    <p:sldId id="272" r:id="rId7"/>
    <p:sldId id="274" r:id="rId8"/>
    <p:sldId id="277" r:id="rId9"/>
    <p:sldId id="279" r:id="rId10"/>
    <p:sldId id="281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전기 자동차 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다음과 같습니다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환경 문제가 주목되는 현재에서 전기 자동차는 활약이 기대되는 존재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라고 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・배기 가스를 전혀 배출하지 않음・주행시 소음이 적다 ・에너지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효율이 높다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타히티의 풍경</a:t>
            </a:r>
          </a:p>
          <a:p>
            <a:pPr>
              <a:buNone/>
            </a:pPr>
            <a:r>
              <a:rPr lang="ko-KR" altLang="en-US" sz="1600" dirty="0" smtClean="0"/>
              <a:t>남태평양 타히티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프랑스령 폴리네시아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여개의 섬으로 구성되어 있습니다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남쪽 섬의 낙원이라고 부르기에 걸맞게 세계적으로 유명한 관광지이기도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포라포라 섬에는 수상의 호텔이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4" name="그림 3" descr="tahiti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857496"/>
            <a:ext cx="4040198" cy="2686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타히티의 풍경</a:t>
            </a:r>
          </a:p>
          <a:p>
            <a:pPr>
              <a:buNone/>
            </a:pPr>
            <a:r>
              <a:rPr lang="ko-KR" altLang="en-US" sz="1600" dirty="0" smtClean="0"/>
              <a:t>남태평양 타히티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프랑스령 폴리네시아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여개의 섬으로 구성되어 있습니다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남쪽 섬의 낙원이라고 부르기에 걸맞게 세계적으로 유명한 관광지이기도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포라포라 섬에는 수상의 호텔이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857496"/>
            <a:ext cx="390525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유럽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유럽은 크게 네 지역으로 나뉘어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스칸디나비아 반도를 포함한 북부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일찍부터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산업이 발달한 알프스 산맥 위쪽의 서부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고대 그리스</a:t>
            </a:r>
            <a:r>
              <a:rPr lang="en-US" altLang="ko-KR" sz="1600" dirty="0" smtClean="0"/>
              <a:t>·</a:t>
            </a:r>
            <a:r>
              <a:rPr lang="ko-KR" altLang="en-US" sz="1600" dirty="0" smtClean="0"/>
              <a:t>로마 문화가 꽃피었던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알프스 남쪽의 남부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과거 사회주의 국가가 많았던 동부 유럽으로 나뉘지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유럽은 민족과 문화가 다양하지만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최근에는 여러 나라들이 유럽 연합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EU)</a:t>
            </a:r>
            <a:r>
              <a:rPr lang="ko-KR" altLang="en-US" sz="1600" dirty="0" smtClean="0"/>
              <a:t>을 중심으로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하나의 유럽으로 통합되고 있어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				</a:t>
            </a:r>
            <a:r>
              <a:rPr lang="ko-KR" altLang="en-US" sz="1600" b="1" dirty="0" smtClean="0"/>
              <a:t>유럽 연합</a:t>
            </a:r>
            <a:r>
              <a:rPr lang="en-US" altLang="ko-KR" sz="1600" b="1" dirty="0" smtClean="0"/>
              <a:t>(</a:t>
            </a:r>
            <a:r>
              <a:rPr lang="en-US" sz="1600" b="1" dirty="0" smtClean="0"/>
              <a:t>EU)</a:t>
            </a:r>
            <a:r>
              <a:rPr lang="ko-KR" altLang="en-US" sz="1600" b="1" dirty="0" smtClean="0"/>
              <a:t>을 통해 하나 되는 유럽</a:t>
            </a:r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유럽 연합은 유럽 여러 나라가 세계 시장에서 경쟁력을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높이려고 만든 경제 공동체에서 출발했어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지금은 경제뿐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아니라 정치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사회 면에서도 하나 되기 위해 나아가고 있지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현재 유럽 연합에 속한 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개 나라들은 ‘유로’라는 화폐를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공동으로 사용하고 있어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우리나라는 하나의 큰 시장이 되어 가는 유럽 연합과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긴밀한 관계를 맺으려 노력하고 있지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3" y="3929066"/>
            <a:ext cx="2616697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산타 마을에서 지중해까지 다양한 기후</a:t>
            </a:r>
          </a:p>
          <a:p>
            <a:pPr>
              <a:buNone/>
            </a:pPr>
            <a:r>
              <a:rPr lang="ko-KR" altLang="en-US" sz="1600" dirty="0" smtClean="0"/>
              <a:t>유럽에는 다양한 기후가 나타나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산타 마을이 있는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북부 유럽의 핀란드는 겨울이 길고 매우 추운 냉대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기후 지역이야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서부 유럽의 영국은 대서양에서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불어오는 습한 바람 때문에 비가 자주 내리지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지중해 주변의 남부 유럽은 여름이 덥고 건조하지만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겨울은 따뜻하고 비가 자주 내려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휴양지로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인기가 좋지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w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52" y="1285860"/>
            <a:ext cx="28448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newFile.html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전기 자동차 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・배기 가스를 전혀 배출하지 않음</a:t>
            </a:r>
          </a:p>
          <a:p>
            <a:pPr>
              <a:buNone/>
            </a:pPr>
            <a:r>
              <a:rPr lang="ko-KR" altLang="en-US" sz="1600" dirty="0" smtClean="0"/>
              <a:t>・주행시 소음이 적다 </a:t>
            </a:r>
          </a:p>
          <a:p>
            <a:pPr>
              <a:buNone/>
            </a:pPr>
            <a:r>
              <a:rPr lang="ko-KR" altLang="en-US" sz="1600" dirty="0" smtClean="0"/>
              <a:t>・에너지 효율이 높다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전기 자동차란</a:t>
            </a:r>
            <a:r>
              <a:rPr lang="en-US" altLang="ko-KR" sz="1600" dirty="0" smtClean="0"/>
              <a:t>?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・배기 가스를 전혀 배출하지 않음</a:t>
            </a:r>
          </a:p>
          <a:p>
            <a:pPr>
              <a:buNone/>
            </a:pPr>
            <a:r>
              <a:rPr lang="ko-KR" altLang="en-US" sz="1600" dirty="0" smtClean="0"/>
              <a:t>・주행시 소음이 적다 </a:t>
            </a:r>
          </a:p>
          <a:p>
            <a:pPr>
              <a:buNone/>
            </a:pPr>
            <a:r>
              <a:rPr lang="ko-KR" altLang="en-US" sz="1600" dirty="0" smtClean="0"/>
              <a:t>・에너지 효율이 높다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자동차란</a:t>
            </a:r>
            <a:r>
              <a:rPr lang="en-US" altLang="ko-KR" sz="2000" b="1" dirty="0" smtClean="0"/>
              <a:t>?</a:t>
            </a:r>
          </a:p>
          <a:p>
            <a:pPr>
              <a:buNone/>
            </a:pPr>
            <a:endParaRPr lang="en-US" altLang="ko-KR" sz="10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・배기 가스를 전혀 배출하지 않음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・주행시 소음이 적다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・에너지 효율이 높다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자동차란</a:t>
            </a:r>
            <a:r>
              <a:rPr lang="en-US" altLang="ko-KR" sz="2000" b="1" dirty="0" smtClean="0"/>
              <a:t>?</a:t>
            </a:r>
          </a:p>
          <a:p>
            <a:pPr>
              <a:buNone/>
            </a:pPr>
            <a:endParaRPr lang="en-US" altLang="ko-KR" sz="10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・배기 가스를 전혀 배출하지 않음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・주행시 소음이 적다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・에너지 효율이 높다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0034" y="3314117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0034" y="4500570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자동차의 소개</a:t>
            </a:r>
            <a:endParaRPr lang="en-US" altLang="ko-KR" sz="2000" b="1" dirty="0" smtClean="0"/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ko-KR" altLang="en-US" sz="1800" b="1" dirty="0" smtClean="0"/>
              <a:t>전기 자동차란</a:t>
            </a:r>
            <a:r>
              <a:rPr lang="en-US" altLang="ko-KR" sz="1800" b="1" dirty="0" smtClean="0"/>
              <a:t>?</a:t>
            </a:r>
          </a:p>
          <a:p>
            <a:pPr>
              <a:buNone/>
            </a:pPr>
            <a:endParaRPr lang="en-US" altLang="ko-KR" sz="14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모터로 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・배기 가스를 전혀 배출하지 않음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・주행시 소음이 적다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・에너지 효율이 높다</a:t>
            </a:r>
            <a:r>
              <a:rPr lang="en-US" altLang="ko-KR" sz="1600" dirty="0" smtClean="0"/>
              <a:t>.</a:t>
            </a:r>
            <a:endParaRPr lang="ko-KR" altLang="en-US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2006" y="407194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12006" y="5258395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자동차의 소개</a:t>
            </a:r>
            <a:endParaRPr lang="en-US" altLang="ko-KR" sz="2000" b="1" dirty="0" smtClean="0"/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ko-KR" altLang="en-US" sz="1800" b="1" dirty="0" smtClean="0"/>
              <a:t>전기 자동차란</a:t>
            </a:r>
            <a:r>
              <a:rPr lang="en-US" altLang="ko-KR" sz="1800" b="1" dirty="0" smtClean="0"/>
              <a:t>?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모터</a:t>
            </a:r>
            <a:r>
              <a:rPr lang="ko-KR" altLang="en-US" sz="1600" dirty="0" smtClean="0"/>
              <a:t>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algn="r">
              <a:buNone/>
            </a:pPr>
            <a:r>
              <a:rPr lang="en-US" altLang="ko-KR" sz="1600" i="1" dirty="0" smtClean="0"/>
              <a:t>(</a:t>
            </a:r>
            <a:r>
              <a:rPr lang="ko-KR" altLang="en-US" sz="1600" i="1" dirty="0" smtClean="0"/>
              <a:t>주</a:t>
            </a:r>
            <a:r>
              <a:rPr lang="en-US" altLang="ko-KR" sz="1600" i="1" dirty="0" smtClean="0"/>
              <a:t>)</a:t>
            </a:r>
            <a:r>
              <a:rPr lang="ko-KR" altLang="en-US" sz="1600" i="1" dirty="0" smtClean="0"/>
              <a:t>자동차 연구소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배기 가스를 전혀 배출하지 않음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주행시 소음이 적다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에너지 효율이 높다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(color</a:t>
            </a:r>
            <a:r>
              <a:rPr lang="ko-KR" altLang="en-US" sz="1600" b="1" dirty="0" smtClean="0"/>
              <a:t>의 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자동차의 소개</a:t>
            </a:r>
            <a:endParaRPr lang="en-US" altLang="ko-KR" sz="2000" b="1" dirty="0" smtClean="0"/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ko-KR" altLang="en-US" sz="1800" b="1" dirty="0" smtClean="0"/>
              <a:t>전기 자동차란</a:t>
            </a:r>
            <a:r>
              <a:rPr lang="en-US" altLang="ko-KR" sz="1800" b="1" dirty="0" smtClean="0"/>
              <a:t>?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모터</a:t>
            </a:r>
            <a:r>
              <a:rPr lang="ko-KR" altLang="en-US" sz="1600" dirty="0" smtClean="0"/>
              <a:t>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algn="r">
              <a:buNone/>
            </a:pPr>
            <a:r>
              <a:rPr lang="en-US" altLang="ko-KR" sz="1600" i="1" dirty="0" smtClean="0"/>
              <a:t>(</a:t>
            </a:r>
            <a:r>
              <a:rPr lang="ko-KR" altLang="en-US" sz="1600" i="1" dirty="0" smtClean="0"/>
              <a:t>주</a:t>
            </a:r>
            <a:r>
              <a:rPr lang="en-US" altLang="ko-KR" sz="1600" i="1" dirty="0" smtClean="0"/>
              <a:t>)</a:t>
            </a:r>
            <a:r>
              <a:rPr lang="ko-KR" altLang="en-US" sz="1600" i="1" dirty="0" smtClean="0"/>
              <a:t>자동차 연구소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배기 가스를 전혀 배출하지 않음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주행시 소음이 적다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에너지 효율이 높다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  <a:solidFill>
            <a:srgbClr val="FFC0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(color</a:t>
            </a:r>
            <a:r>
              <a:rPr lang="ko-KR" altLang="en-US" sz="1600" b="1" dirty="0" smtClean="0"/>
              <a:t>의 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/>
              <a:t>전기 자동차의 소개</a:t>
            </a:r>
            <a:endParaRPr lang="en-US" altLang="ko-KR" sz="2000" b="1" dirty="0" smtClean="0"/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ko-KR" altLang="en-US" sz="1800" b="1" dirty="0" smtClean="0"/>
              <a:t>전기 자동차란</a:t>
            </a:r>
            <a:r>
              <a:rPr lang="en-US" altLang="ko-KR" sz="1800" b="1" dirty="0" smtClean="0"/>
              <a:t>?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ko-KR" altLang="en-US" sz="1600" dirty="0" smtClean="0"/>
              <a:t>전기 자동차는 엔진이 아닌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모터</a:t>
            </a:r>
            <a:r>
              <a:rPr lang="ko-KR" altLang="en-US" sz="1600" dirty="0" smtClean="0"/>
              <a:t>구동하는 자동차입니다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특징은 다음과 같습니다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환경 문제가 주목되는 현재에서 전기 자동차는 활약이 기대되는 존재라고 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algn="r">
              <a:buNone/>
            </a:pPr>
            <a:r>
              <a:rPr lang="en-US" altLang="ko-KR" sz="1600" i="1" dirty="0" smtClean="0"/>
              <a:t>(</a:t>
            </a:r>
            <a:r>
              <a:rPr lang="ko-KR" altLang="en-US" sz="1600" i="1" dirty="0" smtClean="0"/>
              <a:t>주</a:t>
            </a:r>
            <a:r>
              <a:rPr lang="en-US" altLang="ko-KR" sz="1600" i="1" dirty="0" smtClean="0"/>
              <a:t>)</a:t>
            </a:r>
            <a:r>
              <a:rPr lang="ko-KR" altLang="en-US" sz="1600" i="1" dirty="0" smtClean="0"/>
              <a:t>자동차 연구소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배기 가스를 전혀 배출하지 않음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주행시 소음이 적다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에너지 효율이 높다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ko-KR" altLang="en-US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1499</TotalTime>
  <Words>645</Words>
  <Application>Microsoft Office PowerPoint</Application>
  <PresentationFormat>화면 슬라이드 쇼(4:3)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Lucida Sans Unicode</vt:lpstr>
      <vt:lpstr>Verdana</vt:lpstr>
      <vt:lpstr>Wingdings 2</vt:lpstr>
      <vt:lpstr>Wingdings 3</vt:lpstr>
      <vt:lpstr>광장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151</cp:revision>
  <dcterms:created xsi:type="dcterms:W3CDTF">2014-09-13T23:58:15Z</dcterms:created>
  <dcterms:modified xsi:type="dcterms:W3CDTF">2017-07-17T08:58:24Z</dcterms:modified>
</cp:coreProperties>
</file>