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9" r:id="rId2"/>
    <p:sldId id="295" r:id="rId3"/>
    <p:sldId id="297" r:id="rId4"/>
    <p:sldId id="300" r:id="rId5"/>
    <p:sldId id="306" r:id="rId6"/>
    <p:sldId id="308" r:id="rId7"/>
    <p:sldId id="310" r:id="rId8"/>
    <p:sldId id="315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53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6BFDA13-AB6F-4084-8F64-53264B9AE355}" type="datetimeFigureOut">
              <a:rPr lang="ko-KR" altLang="en-US" smtClean="0"/>
              <a:pPr/>
              <a:t>2016-06-24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BFDA13-AB6F-4084-8F64-53264B9AE355}" type="datetimeFigureOut">
              <a:rPr lang="ko-KR" altLang="en-US" smtClean="0"/>
              <a:pPr/>
              <a:t>2016-06-24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BFDA13-AB6F-4084-8F64-53264B9AE355}" type="datetimeFigureOut">
              <a:rPr lang="ko-KR" altLang="en-US" smtClean="0"/>
              <a:pPr/>
              <a:t>2016-06-24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BFDA13-AB6F-4084-8F64-53264B9AE355}" type="datetimeFigureOut">
              <a:rPr lang="ko-KR" altLang="en-US" smtClean="0"/>
              <a:pPr/>
              <a:t>2016-06-24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BFDA13-AB6F-4084-8F64-53264B9AE355}" type="datetimeFigureOut">
              <a:rPr lang="ko-KR" altLang="en-US" smtClean="0"/>
              <a:pPr/>
              <a:t>2016-06-24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BFDA13-AB6F-4084-8F64-53264B9AE355}" type="datetimeFigureOut">
              <a:rPr lang="ko-KR" altLang="en-US" smtClean="0"/>
              <a:pPr/>
              <a:t>2016-06-24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BFDA13-AB6F-4084-8F64-53264B9AE355}" type="datetimeFigureOut">
              <a:rPr lang="ko-KR" altLang="en-US" smtClean="0"/>
              <a:pPr/>
              <a:t>2016-06-24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BFDA13-AB6F-4084-8F64-53264B9AE355}" type="datetimeFigureOut">
              <a:rPr lang="ko-KR" altLang="en-US" smtClean="0"/>
              <a:pPr/>
              <a:t>2016-06-24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BFDA13-AB6F-4084-8F64-53264B9AE355}" type="datetimeFigureOut">
              <a:rPr lang="ko-KR" altLang="en-US" smtClean="0"/>
              <a:pPr/>
              <a:t>2016-06-24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6BFDA13-AB6F-4084-8F64-53264B9AE355}" type="datetimeFigureOut">
              <a:rPr lang="ko-KR" altLang="en-US" smtClean="0"/>
              <a:pPr/>
              <a:t>2016-06-24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6BFDA13-AB6F-4084-8F64-53264B9AE355}" type="datetimeFigureOut">
              <a:rPr lang="ko-KR" altLang="en-US" smtClean="0"/>
              <a:pPr/>
              <a:t>2016-06-24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6BFDA13-AB6F-4084-8F64-53264B9AE355}" type="datetimeFigureOut">
              <a:rPr lang="ko-KR" altLang="en-US" smtClean="0"/>
              <a:pPr/>
              <a:t>2016-06-24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terms.naver.com/entry.nhn?docId=960274&amp;cid=47305&amp;categoryId=47305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ko-KR" sz="1600" b="1" dirty="0" smtClean="0"/>
              <a:t>“</a:t>
            </a:r>
            <a:r>
              <a:rPr lang="ko-KR" altLang="en-US" sz="1600" b="1" dirty="0" smtClean="0"/>
              <a:t>유럽 연합</a:t>
            </a:r>
            <a:r>
              <a:rPr lang="en-US" altLang="ko-KR" sz="1600" b="1" dirty="0" smtClean="0"/>
              <a:t>(</a:t>
            </a:r>
            <a:r>
              <a:rPr lang="en-US" sz="1600" b="1" dirty="0" smtClean="0"/>
              <a:t>EU)</a:t>
            </a:r>
            <a:r>
              <a:rPr lang="ko-KR" altLang="en-US" sz="1600" b="1" dirty="0" smtClean="0"/>
              <a:t>을 통해 하나 되는 유럽</a:t>
            </a:r>
            <a:r>
              <a:rPr lang="en-US" altLang="ko-KR" sz="1600" b="1" dirty="0" smtClean="0"/>
              <a:t>”</a:t>
            </a:r>
            <a:r>
              <a:rPr lang="ko-KR" altLang="en-US" sz="1600" b="1" dirty="0" smtClean="0"/>
              <a:t>을 클릭하거나</a:t>
            </a:r>
            <a:r>
              <a:rPr lang="en-US" altLang="ko-KR" sz="1600" b="1" dirty="0" smtClean="0"/>
              <a:t>, “</a:t>
            </a:r>
            <a:r>
              <a:rPr lang="ko-KR" altLang="en-US" sz="1600" b="1" dirty="0" smtClean="0"/>
              <a:t>산타 마을에서 지중해까지 </a:t>
            </a:r>
            <a:endParaRPr lang="en-US" altLang="ko-KR" sz="1600" b="1" dirty="0" smtClean="0"/>
          </a:p>
          <a:p>
            <a:pPr>
              <a:buNone/>
            </a:pPr>
            <a:r>
              <a:rPr lang="ko-KR" altLang="en-US" sz="1600" b="1" dirty="0" smtClean="0"/>
              <a:t>다양한 기후</a:t>
            </a:r>
            <a:r>
              <a:rPr lang="en-US" altLang="ko-KR" sz="1600" b="1" dirty="0" smtClean="0"/>
              <a:t>”</a:t>
            </a:r>
            <a:r>
              <a:rPr lang="ko-KR" altLang="en-US" sz="1600" b="1" dirty="0" smtClean="0"/>
              <a:t>를 클릭하면</a:t>
            </a:r>
            <a:r>
              <a:rPr lang="en-US" altLang="ko-KR" sz="1600" b="1" dirty="0" smtClean="0"/>
              <a:t>, </a:t>
            </a:r>
            <a:r>
              <a:rPr lang="ko-KR" altLang="en-US" sz="1600" b="1" dirty="0" smtClean="0"/>
              <a:t>링크되어 다음과 같은 화면이 나오도록 구현하라</a:t>
            </a:r>
            <a:r>
              <a:rPr lang="en-US" altLang="ko-KR" sz="1600" b="1" dirty="0" smtClean="0"/>
              <a:t>.</a:t>
            </a:r>
          </a:p>
          <a:p>
            <a:pPr>
              <a:buNone/>
            </a:pPr>
            <a:r>
              <a:rPr lang="en-US" altLang="ko-KR" sz="1600" dirty="0" smtClean="0"/>
              <a:t>(html</a:t>
            </a:r>
            <a:r>
              <a:rPr lang="ko-KR" altLang="en-US" sz="1600" dirty="0" smtClean="0"/>
              <a:t>파일이 </a:t>
            </a:r>
            <a:r>
              <a:rPr lang="en-US" altLang="ko-KR" sz="1600" dirty="0" smtClean="0"/>
              <a:t>3</a:t>
            </a:r>
            <a:r>
              <a:rPr lang="ko-KR" altLang="en-US" sz="1600" dirty="0" smtClean="0"/>
              <a:t>개</a:t>
            </a:r>
            <a:r>
              <a:rPr lang="en-US" altLang="ko-KR" sz="1600" dirty="0" smtClean="0"/>
              <a:t>: EU.html, WEA.html, newFile.html)</a:t>
            </a:r>
            <a:endParaRPr lang="en-US" altLang="ko-KR" sz="1600" b="1" dirty="0" smtClean="0"/>
          </a:p>
          <a:p>
            <a:pPr>
              <a:buNone/>
            </a:pPr>
            <a:endParaRPr lang="en-US" altLang="ko-KR" sz="1600" b="1" dirty="0" smtClean="0"/>
          </a:p>
          <a:p>
            <a:pPr>
              <a:buNone/>
            </a:pPr>
            <a:r>
              <a:rPr lang="ko-KR" altLang="en-US" sz="1600" b="1" dirty="0" smtClean="0"/>
              <a:t>유럽 연합</a:t>
            </a:r>
            <a:r>
              <a:rPr lang="en-US" altLang="ko-KR" sz="1600" b="1" dirty="0" smtClean="0"/>
              <a:t>(</a:t>
            </a:r>
            <a:r>
              <a:rPr lang="en-US" sz="1600" b="1" dirty="0" smtClean="0"/>
              <a:t>EU)</a:t>
            </a:r>
            <a:r>
              <a:rPr lang="ko-KR" altLang="en-US" sz="1600" b="1" dirty="0" smtClean="0"/>
              <a:t>을 통해 하나 되는 유럽</a:t>
            </a:r>
            <a:r>
              <a:rPr lang="en-US" altLang="ko-KR" sz="1600" b="1" dirty="0" smtClean="0"/>
              <a:t>	           </a:t>
            </a:r>
            <a:r>
              <a:rPr lang="ko-KR" altLang="en-US" sz="1600" b="1" dirty="0" smtClean="0"/>
              <a:t>산타 마을에서 지중해까지 다양한 기후</a:t>
            </a:r>
          </a:p>
          <a:p>
            <a:pPr>
              <a:buNone/>
            </a:pPr>
            <a:r>
              <a:rPr lang="en-US" altLang="ko-KR" sz="1600" b="1" dirty="0" smtClean="0"/>
              <a:t>	</a:t>
            </a:r>
          </a:p>
          <a:p>
            <a:pPr>
              <a:buNone/>
            </a:pPr>
            <a:endParaRPr lang="en-US" altLang="ko-KR" sz="1600" b="1" dirty="0" smtClean="0"/>
          </a:p>
          <a:p>
            <a:pPr>
              <a:buNone/>
            </a:pPr>
            <a:endParaRPr lang="ko-KR" altLang="en-US" sz="1600" b="1" dirty="0" smtClean="0"/>
          </a:p>
          <a:p>
            <a:pPr>
              <a:buNone/>
            </a:pPr>
            <a:r>
              <a:rPr lang="en-US" altLang="ko-KR" sz="1600" b="1" dirty="0" smtClean="0"/>
              <a:t> 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Html</a:t>
            </a:r>
            <a:r>
              <a:rPr lang="ko-KR" altLang="en-US" dirty="0" smtClean="0"/>
              <a:t>연습</a:t>
            </a:r>
            <a:endParaRPr lang="ko-KR" altLang="en-US" dirty="0"/>
          </a:p>
        </p:txBody>
      </p:sp>
      <p:pic>
        <p:nvPicPr>
          <p:cNvPr id="5" name="그림 4" descr="EU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62" y="2928934"/>
            <a:ext cx="2844800" cy="2019300"/>
          </a:xfrm>
          <a:prstGeom prst="rect">
            <a:avLst/>
          </a:prstGeom>
        </p:spPr>
      </p:pic>
      <p:pic>
        <p:nvPicPr>
          <p:cNvPr id="7" name="그림 6" descr="wea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6380" y="3000372"/>
            <a:ext cx="2844800" cy="17653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ko-KR" altLang="en-US" sz="1600" b="1" dirty="0" smtClean="0"/>
              <a:t>추가로 유럽을 클릭하면</a:t>
            </a:r>
            <a:r>
              <a:rPr lang="en-US" altLang="ko-KR" sz="1600" b="1" dirty="0" smtClean="0"/>
              <a:t>, </a:t>
            </a:r>
            <a:r>
              <a:rPr lang="ko-KR" altLang="en-US" sz="1600" b="1" dirty="0" smtClean="0"/>
              <a:t>다음 주소로 링크 되도록 작성하라</a:t>
            </a:r>
            <a:r>
              <a:rPr lang="en-US" altLang="ko-KR" sz="1600" b="1" dirty="0" smtClean="0"/>
              <a:t>.</a:t>
            </a:r>
          </a:p>
          <a:p>
            <a:pPr>
              <a:buNone/>
            </a:pPr>
            <a:r>
              <a:rPr lang="en-US" altLang="ko-KR" sz="1600" b="1" dirty="0" smtClean="0">
                <a:hlinkClick r:id="rId2"/>
              </a:rPr>
              <a:t>http://terms.naver.com/entry.nhn?docId=960274&amp;cid=47305&amp;categoryId=47305</a:t>
            </a:r>
            <a:endParaRPr lang="en-US" altLang="ko-KR" sz="1600" b="1" dirty="0" smtClean="0"/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ko-KR" altLang="en-US" sz="1600" b="1" dirty="0" smtClean="0"/>
              <a:t>유럽</a:t>
            </a:r>
            <a:endParaRPr lang="en-US" altLang="ko-KR" sz="1600" b="1" dirty="0" smtClean="0"/>
          </a:p>
          <a:p>
            <a:pPr>
              <a:buNone/>
            </a:pPr>
            <a:r>
              <a:rPr lang="ko-KR" altLang="en-US" sz="1600" u="sng" dirty="0" smtClean="0">
                <a:solidFill>
                  <a:srgbClr val="FF0000"/>
                </a:solidFill>
              </a:rPr>
              <a:t>유럽</a:t>
            </a:r>
            <a:r>
              <a:rPr lang="ko-KR" altLang="en-US" sz="1600" dirty="0" smtClean="0"/>
              <a:t>은 크게 네 지역으로 나뉘어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스칸디나비아 반도를 포함한 북부 유럽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일찍부터 </a:t>
            </a:r>
            <a:endParaRPr lang="en-US" altLang="ko-KR" sz="1600" dirty="0" smtClean="0"/>
          </a:p>
          <a:p>
            <a:pPr>
              <a:buNone/>
            </a:pPr>
            <a:r>
              <a:rPr lang="ko-KR" altLang="en-US" sz="1600" dirty="0" smtClean="0"/>
              <a:t>산업이 발달한 알프스 산맥 위쪽의 서부 유럽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고대 그리스</a:t>
            </a:r>
            <a:r>
              <a:rPr lang="en-US" altLang="ko-KR" sz="1600" dirty="0" smtClean="0"/>
              <a:t>·</a:t>
            </a:r>
            <a:r>
              <a:rPr lang="ko-KR" altLang="en-US" sz="1600" dirty="0" smtClean="0"/>
              <a:t>로마 문화가 꽃피었던 </a:t>
            </a:r>
            <a:endParaRPr lang="en-US" altLang="ko-KR" sz="1600" dirty="0" smtClean="0"/>
          </a:p>
          <a:p>
            <a:pPr>
              <a:buNone/>
            </a:pPr>
            <a:r>
              <a:rPr lang="ko-KR" altLang="en-US" sz="1600" dirty="0" smtClean="0"/>
              <a:t>알프스 남쪽의 남부 유럽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그리고 과거 사회주의 국가가 많았던 동부 유럽으로 나뉘지</a:t>
            </a:r>
            <a:r>
              <a:rPr lang="en-US" altLang="ko-KR" sz="1600" dirty="0" smtClean="0"/>
              <a:t>. </a:t>
            </a:r>
          </a:p>
          <a:p>
            <a:pPr>
              <a:buNone/>
            </a:pPr>
            <a:r>
              <a:rPr lang="ko-KR" altLang="en-US" sz="1600" dirty="0" smtClean="0"/>
              <a:t>유럽은 민족과 문화가 다양하지만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최근에는 여러 나라들이 유럽 연합</a:t>
            </a:r>
            <a:r>
              <a:rPr lang="en-US" altLang="ko-KR" sz="1600" dirty="0" smtClean="0"/>
              <a:t>(</a:t>
            </a:r>
            <a:r>
              <a:rPr lang="en-US" sz="1600" dirty="0" smtClean="0"/>
              <a:t>EU)</a:t>
            </a:r>
            <a:r>
              <a:rPr lang="ko-KR" altLang="en-US" sz="1600" dirty="0" smtClean="0"/>
              <a:t>을 중심으로 </a:t>
            </a:r>
            <a:endParaRPr lang="en-US" altLang="ko-KR" sz="1600" dirty="0" smtClean="0"/>
          </a:p>
          <a:p>
            <a:pPr>
              <a:buNone/>
            </a:pPr>
            <a:r>
              <a:rPr lang="ko-KR" altLang="en-US" sz="1600" dirty="0" smtClean="0"/>
              <a:t>하나의 유럽으로 통합되고 있어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endParaRPr lang="en-US" altLang="ko-KR" sz="1600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Html</a:t>
            </a:r>
            <a:r>
              <a:rPr lang="ko-KR" altLang="en-US" dirty="0" smtClean="0"/>
              <a:t>연습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ko-KR" altLang="en-US" sz="1600" b="1" dirty="0" smtClean="0"/>
              <a:t>자기 소개서를 작성하라</a:t>
            </a:r>
            <a:r>
              <a:rPr lang="en-US" altLang="ko-KR" sz="1600" b="1" dirty="0" smtClean="0"/>
              <a:t>.</a:t>
            </a:r>
          </a:p>
          <a:p>
            <a:pPr>
              <a:buNone/>
            </a:pPr>
            <a:endParaRPr lang="en-US" altLang="ko-KR" sz="1600" b="1" dirty="0" smtClean="0"/>
          </a:p>
          <a:p>
            <a:pPr>
              <a:buNone/>
            </a:pPr>
            <a:r>
              <a:rPr lang="ko-KR" altLang="en-US" sz="1600" dirty="0" smtClean="0"/>
              <a:t>자기 소개</a:t>
            </a:r>
          </a:p>
          <a:p>
            <a:pPr>
              <a:buNone/>
            </a:pPr>
            <a:endParaRPr lang="ko-KR" altLang="en-US" sz="1600" dirty="0" smtClean="0"/>
          </a:p>
          <a:p>
            <a:pPr>
              <a:buNone/>
            </a:pPr>
            <a:r>
              <a:rPr lang="en-US" altLang="ko-KR" sz="1600" dirty="0" smtClean="0"/>
              <a:t>【</a:t>
            </a:r>
            <a:r>
              <a:rPr lang="ko-KR" altLang="en-US" sz="1600" dirty="0" smtClean="0"/>
              <a:t>생년월일</a:t>
            </a:r>
            <a:r>
              <a:rPr lang="en-US" altLang="ko-KR" sz="1600" dirty="0" smtClean="0"/>
              <a:t>】 1988 </a:t>
            </a:r>
            <a:r>
              <a:rPr lang="ko-KR" altLang="en-US" sz="1600" dirty="0" smtClean="0"/>
              <a:t>년 </a:t>
            </a:r>
            <a:r>
              <a:rPr lang="en-US" altLang="ko-KR" sz="1600" dirty="0" smtClean="0"/>
              <a:t>12 </a:t>
            </a:r>
            <a:r>
              <a:rPr lang="ko-KR" altLang="en-US" sz="1600" dirty="0" smtClean="0"/>
              <a:t>월 </a:t>
            </a:r>
            <a:r>
              <a:rPr lang="en-US" altLang="ko-KR" sz="1600" dirty="0" smtClean="0"/>
              <a:t>19 </a:t>
            </a:r>
            <a:r>
              <a:rPr lang="ko-KR" altLang="en-US" sz="1600" dirty="0" smtClean="0"/>
              <a:t>일</a:t>
            </a:r>
          </a:p>
          <a:p>
            <a:pPr>
              <a:buNone/>
            </a:pPr>
            <a:endParaRPr lang="ko-KR" altLang="en-US" sz="1600" dirty="0" smtClean="0"/>
          </a:p>
          <a:p>
            <a:pPr>
              <a:buNone/>
            </a:pPr>
            <a:r>
              <a:rPr lang="en-US" altLang="ko-KR" sz="1600" dirty="0" smtClean="0"/>
              <a:t>【</a:t>
            </a:r>
            <a:r>
              <a:rPr lang="ko-KR" altLang="en-US" sz="1600" dirty="0" smtClean="0"/>
              <a:t>별자리</a:t>
            </a:r>
            <a:r>
              <a:rPr lang="en-US" altLang="ko-KR" sz="1600" dirty="0" smtClean="0"/>
              <a:t>】</a:t>
            </a:r>
            <a:r>
              <a:rPr lang="ko-KR" altLang="en-US" sz="1600" dirty="0" smtClean="0"/>
              <a:t>궁수 자리</a:t>
            </a:r>
          </a:p>
          <a:p>
            <a:pPr>
              <a:buNone/>
            </a:pPr>
            <a:endParaRPr lang="ko-KR" altLang="en-US" sz="1600" dirty="0" smtClean="0"/>
          </a:p>
          <a:p>
            <a:pPr>
              <a:buNone/>
            </a:pPr>
            <a:r>
              <a:rPr lang="en-US" altLang="ko-KR" sz="1600" dirty="0" smtClean="0"/>
              <a:t>【</a:t>
            </a:r>
            <a:r>
              <a:rPr lang="ko-KR" altLang="en-US" sz="1600" dirty="0" smtClean="0"/>
              <a:t>혈액형</a:t>
            </a:r>
            <a:r>
              <a:rPr lang="en-US" altLang="ko-KR" sz="1600" dirty="0" smtClean="0"/>
              <a:t>】 A </a:t>
            </a:r>
            <a:r>
              <a:rPr lang="ko-KR" altLang="en-US" sz="1600" dirty="0" smtClean="0"/>
              <a:t>형</a:t>
            </a:r>
          </a:p>
          <a:p>
            <a:pPr>
              <a:buNone/>
            </a:pPr>
            <a:endParaRPr lang="ko-KR" altLang="en-US" sz="1600" dirty="0" smtClean="0"/>
          </a:p>
          <a:p>
            <a:pPr>
              <a:buNone/>
            </a:pPr>
            <a:r>
              <a:rPr lang="en-US" altLang="ko-KR" sz="1600" dirty="0" smtClean="0"/>
              <a:t>【</a:t>
            </a:r>
            <a:r>
              <a:rPr lang="ko-KR" altLang="en-US" sz="1600" dirty="0" smtClean="0"/>
              <a:t>취미</a:t>
            </a:r>
            <a:r>
              <a:rPr lang="en-US" altLang="ko-KR" sz="1600" dirty="0" smtClean="0"/>
              <a:t>】</a:t>
            </a:r>
            <a:r>
              <a:rPr lang="ko-KR" altLang="en-US" sz="1600" dirty="0" smtClean="0"/>
              <a:t>배드민턴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독서</a:t>
            </a:r>
          </a:p>
          <a:p>
            <a:pPr>
              <a:buNone/>
            </a:pPr>
            <a:endParaRPr lang="ko-KR" altLang="en-US" sz="1600" dirty="0" smtClean="0"/>
          </a:p>
          <a:p>
            <a:pPr>
              <a:buNone/>
            </a:pPr>
            <a:r>
              <a:rPr lang="en-US" altLang="ko-KR" sz="1600" dirty="0" smtClean="0"/>
              <a:t>【</a:t>
            </a:r>
            <a:r>
              <a:rPr lang="ko-KR" altLang="en-US" sz="1600" dirty="0" smtClean="0"/>
              <a:t>메일 주소</a:t>
            </a:r>
            <a:r>
              <a:rPr lang="en-US" altLang="ko-KR" sz="1600" dirty="0" smtClean="0"/>
              <a:t>】 abcd@????.ne.jp</a:t>
            </a:r>
          </a:p>
          <a:p>
            <a:pPr>
              <a:buNone/>
            </a:pPr>
            <a:r>
              <a:rPr lang="en-US" altLang="ko-KR" sz="1600" dirty="0" smtClean="0"/>
              <a:t>				:	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Html</a:t>
            </a:r>
            <a:r>
              <a:rPr lang="ko-KR" altLang="en-US" dirty="0" smtClean="0"/>
              <a:t>연습</a:t>
            </a: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ko-KR" altLang="en-US" sz="1600" b="1" dirty="0" smtClean="0"/>
              <a:t>다음과 같이 웹에 출력이 되도록 작성하라</a:t>
            </a:r>
            <a:r>
              <a:rPr lang="en-US" altLang="ko-KR" sz="1600" b="1" dirty="0" smtClean="0"/>
              <a:t>. </a:t>
            </a:r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				:	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Html</a:t>
            </a:r>
            <a:r>
              <a:rPr lang="ko-KR" altLang="en-US" dirty="0" smtClean="0"/>
              <a:t>연습</a:t>
            </a:r>
            <a:endParaRPr lang="ko-KR" altLang="en-US" dirty="0"/>
          </a:p>
        </p:txBody>
      </p:sp>
      <p:pic>
        <p:nvPicPr>
          <p:cNvPr id="4" name="그림 3" descr="1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34" y="1720919"/>
            <a:ext cx="8143900" cy="427984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ko-KR" altLang="en-US" sz="1600" b="1" dirty="0" smtClean="0"/>
              <a:t>다음과 같이 웹에 출력이 되도록 작성하라</a:t>
            </a:r>
            <a:r>
              <a:rPr lang="en-US" altLang="ko-KR" sz="1600" b="1" dirty="0" smtClean="0"/>
              <a:t>. 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Html</a:t>
            </a:r>
            <a:r>
              <a:rPr lang="ko-KR" altLang="en-US" dirty="0" smtClean="0"/>
              <a:t>연습</a:t>
            </a:r>
            <a:endParaRPr lang="ko-KR" altLang="en-US" dirty="0"/>
          </a:p>
        </p:txBody>
      </p:sp>
      <p:pic>
        <p:nvPicPr>
          <p:cNvPr id="6" name="그림 5" descr="1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14" y="1857364"/>
            <a:ext cx="5486400" cy="15906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ko-KR" altLang="en-US" sz="1600" b="1" dirty="0" smtClean="0"/>
              <a:t>다음과 같이 웹에 출력이 되도록 작성하라</a:t>
            </a:r>
            <a:r>
              <a:rPr lang="en-US" altLang="ko-KR" sz="1600" b="1" dirty="0" smtClean="0"/>
              <a:t>. 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Html</a:t>
            </a:r>
            <a:r>
              <a:rPr lang="ko-KR" altLang="en-US" dirty="0" smtClean="0"/>
              <a:t>연습</a:t>
            </a:r>
            <a:endParaRPr lang="ko-KR" altLang="en-US" dirty="0"/>
          </a:p>
        </p:txBody>
      </p:sp>
      <p:pic>
        <p:nvPicPr>
          <p:cNvPr id="5" name="그림 4" descr="1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325" y="2166937"/>
            <a:ext cx="5467350" cy="25241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ko-KR" altLang="en-US" sz="1600" b="1" dirty="0" smtClean="0"/>
              <a:t>다음과 같이 웹에 출력이 되도록 작성하라</a:t>
            </a:r>
            <a:r>
              <a:rPr lang="en-US" altLang="ko-KR" sz="1600" b="1" dirty="0" smtClean="0"/>
              <a:t>. 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Html</a:t>
            </a:r>
            <a:r>
              <a:rPr lang="ko-KR" altLang="en-US" dirty="0" smtClean="0"/>
              <a:t>연습</a:t>
            </a:r>
            <a:endParaRPr lang="ko-KR" altLang="en-US" dirty="0"/>
          </a:p>
        </p:txBody>
      </p:sp>
      <p:pic>
        <p:nvPicPr>
          <p:cNvPr id="6" name="그림 5" descr="1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8450" y="1785926"/>
            <a:ext cx="3467100" cy="41624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ko-KR" altLang="en-US" sz="1600" b="1" dirty="0" smtClean="0"/>
              <a:t>다음과 같이 웹에 출력이 되도록 작성하라</a:t>
            </a:r>
            <a:r>
              <a:rPr lang="en-US" altLang="ko-KR" sz="1600" b="1" dirty="0" smtClean="0"/>
              <a:t>. 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Html</a:t>
            </a:r>
            <a:r>
              <a:rPr lang="ko-KR" altLang="en-US" dirty="0" smtClean="0"/>
              <a:t>연습</a:t>
            </a:r>
            <a:endParaRPr lang="ko-KR" altLang="en-US" dirty="0"/>
          </a:p>
        </p:txBody>
      </p:sp>
      <p:pic>
        <p:nvPicPr>
          <p:cNvPr id="5" name="그림 4" descr="1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0" y="1928802"/>
            <a:ext cx="3429000" cy="400050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1467</TotalTime>
  <Words>218</Words>
  <Application>Microsoft Office PowerPoint</Application>
  <PresentationFormat>화면 슬라이드 쇼(4:3)</PresentationFormat>
  <Paragraphs>49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광장</vt:lpstr>
      <vt:lpstr>Html연습</vt:lpstr>
      <vt:lpstr>Html연습</vt:lpstr>
      <vt:lpstr>Html연습</vt:lpstr>
      <vt:lpstr>Html연습</vt:lpstr>
      <vt:lpstr>Html연습</vt:lpstr>
      <vt:lpstr>Html연습</vt:lpstr>
      <vt:lpstr>Html연습</vt:lpstr>
      <vt:lpstr>Html연습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Factory Pattern</dc:title>
  <dc:creator>dbs</dc:creator>
  <cp:lastModifiedBy>LG</cp:lastModifiedBy>
  <cp:revision>149</cp:revision>
  <dcterms:created xsi:type="dcterms:W3CDTF">2014-09-13T23:58:15Z</dcterms:created>
  <dcterms:modified xsi:type="dcterms:W3CDTF">2016-06-24T01:35:25Z</dcterms:modified>
</cp:coreProperties>
</file>