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8" r:id="rId2"/>
    <p:sldId id="32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772191"/>
            <a:ext cx="5872180" cy="48000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666898"/>
            <a:ext cx="4972050" cy="50482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1481</TotalTime>
  <Words>18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Lucida Sans Unicode</vt:lpstr>
      <vt:lpstr>Verdana</vt:lpstr>
      <vt:lpstr>Wingdings 2</vt:lpstr>
      <vt:lpstr>Wingdings 3</vt:lpstr>
      <vt:lpstr>광장</vt:lpstr>
      <vt:lpstr>Html연습</vt:lpstr>
      <vt:lpstr>Html연습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152</cp:revision>
  <dcterms:created xsi:type="dcterms:W3CDTF">2014-09-13T23:58:15Z</dcterms:created>
  <dcterms:modified xsi:type="dcterms:W3CDTF">2017-07-18T09:07:51Z</dcterms:modified>
</cp:coreProperties>
</file>