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0" r:id="rId3"/>
    <p:sldId id="282" r:id="rId4"/>
    <p:sldId id="28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2016-07-04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>
                <a:latin typeface="+mn-ea"/>
              </a:rPr>
              <a:t>텍스트 앞에 </a:t>
            </a:r>
            <a:r>
              <a:rPr lang="en-US" altLang="ko-KR" sz="1600" b="1" dirty="0" smtClean="0">
                <a:latin typeface="+mn-ea"/>
              </a:rPr>
              <a:t>“</a:t>
            </a:r>
            <a:r>
              <a:rPr lang="ko-KR" altLang="en-US" sz="1600" b="1" dirty="0" smtClean="0">
                <a:latin typeface="+mn-ea"/>
              </a:rPr>
              <a:t>평화의 하루</a:t>
            </a:r>
            <a:r>
              <a:rPr lang="en-US" altLang="ko-KR" sz="1600" b="1" dirty="0" smtClean="0">
                <a:latin typeface="+mn-ea"/>
              </a:rPr>
              <a:t>"</a:t>
            </a:r>
            <a:r>
              <a:rPr lang="ko-KR" altLang="en-US" sz="1600" b="1" dirty="0" smtClean="0">
                <a:latin typeface="+mn-ea"/>
              </a:rPr>
              <a:t>를 추가하라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&lt;p id=</a:t>
            </a:r>
            <a:r>
              <a:rPr lang="en-US" altLang="ko-KR" sz="1600" i="1" dirty="0" smtClean="0"/>
              <a:t>"q06"&gt; </a:t>
            </a:r>
            <a:r>
              <a:rPr lang="ko-KR" altLang="en-US" sz="1600" i="1" dirty="0" smtClean="0"/>
              <a:t>하이 하이 </a:t>
            </a:r>
            <a:r>
              <a:rPr lang="en-US" altLang="ko-KR" sz="1600" i="1" dirty="0" smtClean="0"/>
              <a:t>&lt;/p&gt;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752733"/>
            <a:ext cx="4381500" cy="1819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>
                <a:latin typeface="+mn-ea"/>
              </a:rPr>
              <a:t>p </a:t>
            </a:r>
            <a:r>
              <a:rPr lang="ko-KR" altLang="en-US" sz="1600" b="1" dirty="0" smtClean="0">
                <a:latin typeface="+mn-ea"/>
              </a:rPr>
              <a:t>요소의 끝에 </a:t>
            </a:r>
            <a:r>
              <a:rPr lang="en-US" altLang="ko-KR" sz="1600" b="1" dirty="0" smtClean="0">
                <a:latin typeface="+mn-ea"/>
              </a:rPr>
              <a:t>“</a:t>
            </a:r>
            <a:r>
              <a:rPr lang="ko-KR" altLang="en-US" sz="1600" b="1" dirty="0" smtClean="0">
                <a:latin typeface="+mn-ea"/>
              </a:rPr>
              <a:t>애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화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몽</a:t>
            </a:r>
            <a:r>
              <a:rPr lang="en-US" altLang="ko-KR" sz="1600" b="1" dirty="0" smtClean="0">
                <a:latin typeface="+mn-ea"/>
              </a:rPr>
              <a:t>" </a:t>
            </a:r>
            <a:r>
              <a:rPr lang="ko-KR" altLang="en-US" sz="1600" b="1" dirty="0" smtClean="0">
                <a:latin typeface="+mn-ea"/>
              </a:rPr>
              <a:t>을 추가하라</a:t>
            </a: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altLang="ko-KR" sz="1600" dirty="0" smtClean="0"/>
              <a:t>&lt;p id=</a:t>
            </a:r>
            <a:r>
              <a:rPr lang="en-US" altLang="ko-KR" sz="1600" i="1" dirty="0" smtClean="0"/>
              <a:t>"q07"&gt; </a:t>
            </a:r>
            <a:r>
              <a:rPr lang="ko-KR" altLang="en-US" sz="1600" i="1" dirty="0" smtClean="0"/>
              <a:t>좋아 하는 </a:t>
            </a:r>
            <a:r>
              <a:rPr lang="en-US" altLang="ko-KR" sz="1600" i="1" dirty="0" smtClean="0"/>
              <a:t>3</a:t>
            </a:r>
            <a:r>
              <a:rPr lang="ko-KR" altLang="en-US" sz="1600" i="1" dirty="0" smtClean="0"/>
              <a:t>가지 </a:t>
            </a:r>
            <a:r>
              <a:rPr lang="en-US" altLang="ko-KR" sz="1600" i="1" dirty="0" smtClean="0"/>
              <a:t>&lt;/p&gt;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814649"/>
            <a:ext cx="4924425" cy="2257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>
                <a:latin typeface="+mn-ea"/>
              </a:rPr>
              <a:t>ul </a:t>
            </a:r>
            <a:r>
              <a:rPr lang="ko-KR" altLang="en-US" sz="1600" b="1" dirty="0" smtClean="0">
                <a:latin typeface="+mn-ea"/>
              </a:rPr>
              <a:t>요소의 </a:t>
            </a:r>
            <a:r>
              <a:rPr lang="en-US" altLang="ko-KR" sz="1600" b="1" dirty="0" smtClean="0">
                <a:latin typeface="+mn-ea"/>
              </a:rPr>
              <a:t>li </a:t>
            </a:r>
            <a:r>
              <a:rPr lang="ko-KR" altLang="en-US" sz="1600" b="1" dirty="0" smtClean="0">
                <a:latin typeface="+mn-ea"/>
              </a:rPr>
              <a:t>태그 앞에 </a:t>
            </a:r>
            <a:r>
              <a:rPr lang="en-US" altLang="ko-KR" sz="1600" b="1" dirty="0" smtClean="0">
                <a:latin typeface="+mn-ea"/>
              </a:rPr>
              <a:t>li </a:t>
            </a:r>
            <a:r>
              <a:rPr lang="ko-KR" altLang="en-US" sz="1600" b="1" dirty="0" smtClean="0">
                <a:latin typeface="+mn-ea"/>
              </a:rPr>
              <a:t>태그에 </a:t>
            </a:r>
            <a:r>
              <a:rPr lang="en-US" altLang="ko-KR" sz="1600" b="1" dirty="0" smtClean="0">
                <a:latin typeface="+mn-ea"/>
              </a:rPr>
              <a:t>"</a:t>
            </a:r>
            <a:r>
              <a:rPr lang="ko-KR" altLang="en-US" sz="1600" b="1" dirty="0" smtClean="0">
                <a:latin typeface="+mn-ea"/>
              </a:rPr>
              <a:t>개</a:t>
            </a:r>
            <a:r>
              <a:rPr lang="en-US" altLang="ko-KR" sz="1600" b="1" dirty="0" smtClean="0">
                <a:latin typeface="+mn-ea"/>
              </a:rPr>
              <a:t>"</a:t>
            </a:r>
            <a:r>
              <a:rPr lang="ko-KR" altLang="en-US" sz="1600" b="1" dirty="0" smtClean="0">
                <a:latin typeface="+mn-ea"/>
              </a:rPr>
              <a:t>를 추가하라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sz="1600" dirty="0" smtClean="0"/>
              <a:t>&lt;ul id="q13"&gt;</a:t>
            </a:r>
          </a:p>
          <a:p>
            <a:pPr>
              <a:buNone/>
            </a:pPr>
            <a:r>
              <a:rPr lang="en-US" sz="1600" dirty="0" smtClean="0"/>
              <a:t>    &lt;li&gt;</a:t>
            </a:r>
            <a:r>
              <a:rPr lang="ko-KR" altLang="en-US" sz="1600" dirty="0" smtClean="0"/>
              <a:t>돼지</a:t>
            </a:r>
            <a:r>
              <a:rPr lang="en-US" altLang="ja-JP" sz="1600" dirty="0" smtClean="0"/>
              <a:t>&lt;/</a:t>
            </a:r>
            <a:r>
              <a:rPr lang="en-US" sz="1600" dirty="0" smtClean="0"/>
              <a:t>li&gt;</a:t>
            </a:r>
          </a:p>
          <a:p>
            <a:pPr>
              <a:buNone/>
            </a:pPr>
            <a:r>
              <a:rPr lang="en-US" sz="1600" dirty="0" smtClean="0"/>
              <a:t>&lt;/ul&gt;</a:t>
            </a: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33724"/>
            <a:ext cx="381000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>
                <a:latin typeface="+mn-ea"/>
              </a:rPr>
              <a:t>li </a:t>
            </a:r>
            <a:r>
              <a:rPr lang="ko-KR" altLang="en-US" sz="1600" b="1" dirty="0" smtClean="0">
                <a:latin typeface="+mn-ea"/>
              </a:rPr>
              <a:t>태그의 끝에 </a:t>
            </a:r>
            <a:r>
              <a:rPr lang="en-US" altLang="ko-KR" sz="1600" b="1" dirty="0" smtClean="0">
                <a:latin typeface="+mn-ea"/>
              </a:rPr>
              <a:t>li </a:t>
            </a:r>
            <a:r>
              <a:rPr lang="ko-KR" altLang="en-US" sz="1600" b="1" dirty="0" smtClean="0">
                <a:latin typeface="+mn-ea"/>
              </a:rPr>
              <a:t>태그에 </a:t>
            </a:r>
            <a:r>
              <a:rPr lang="en-US" altLang="ko-KR" sz="1600" b="1" dirty="0" smtClean="0">
                <a:latin typeface="+mn-ea"/>
              </a:rPr>
              <a:t>"</a:t>
            </a:r>
            <a:r>
              <a:rPr lang="ko-KR" altLang="en-US" sz="1600" b="1" dirty="0" smtClean="0">
                <a:latin typeface="+mn-ea"/>
              </a:rPr>
              <a:t>소</a:t>
            </a:r>
            <a:r>
              <a:rPr lang="en-US" altLang="ko-KR" sz="1600" b="1" dirty="0" smtClean="0">
                <a:latin typeface="+mn-ea"/>
              </a:rPr>
              <a:t>"</a:t>
            </a:r>
            <a:r>
              <a:rPr lang="ko-KR" altLang="en-US" sz="1600" b="1" dirty="0" smtClean="0">
                <a:latin typeface="+mn-ea"/>
              </a:rPr>
              <a:t>를 추가하라</a:t>
            </a: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altLang="ko-KR" sz="1600" dirty="0" smtClean="0"/>
              <a:t>&lt;ul id=</a:t>
            </a:r>
            <a:r>
              <a:rPr lang="en-US" altLang="ko-KR" sz="1600" i="1" dirty="0" smtClean="0"/>
              <a:t>"q09"&gt;</a:t>
            </a:r>
          </a:p>
          <a:p>
            <a:pPr>
              <a:buNone/>
            </a:pPr>
            <a:r>
              <a:rPr lang="en-US" altLang="ko-KR" sz="1600" dirty="0" smtClean="0"/>
              <a:t>    &lt;li&gt;</a:t>
            </a:r>
            <a:r>
              <a:rPr lang="ko-KR" altLang="en-US" sz="1600" dirty="0" smtClean="0"/>
              <a:t>돼지</a:t>
            </a:r>
            <a:r>
              <a:rPr lang="en-US" altLang="ko-KR" sz="1600" dirty="0" smtClean="0"/>
              <a:t>&lt;/li&gt;</a:t>
            </a:r>
          </a:p>
          <a:p>
            <a:pPr>
              <a:buNone/>
            </a:pPr>
            <a:r>
              <a:rPr lang="en-US" altLang="ko-KR" sz="1600" dirty="0" smtClean="0"/>
              <a:t>&lt;/ul&gt;</a:t>
            </a: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2962290"/>
            <a:ext cx="4410075" cy="2609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2094</TotalTime>
  <Words>98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JQuery연습</vt:lpstr>
      <vt:lpstr>JQuery연습</vt:lpstr>
      <vt:lpstr>JQuery연습</vt:lpstr>
      <vt:lpstr>JQuery연습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LG</cp:lastModifiedBy>
  <cp:revision>185</cp:revision>
  <dcterms:created xsi:type="dcterms:W3CDTF">2014-09-13T23:58:15Z</dcterms:created>
  <dcterms:modified xsi:type="dcterms:W3CDTF">2016-07-04T06:24:10Z</dcterms:modified>
</cp:coreProperties>
</file>