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3" r:id="rId3"/>
    <p:sldId id="276" r:id="rId4"/>
    <p:sldId id="27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이벤트 처리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19289"/>
            <a:ext cx="5162550" cy="3609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536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태그 명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소재의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269234"/>
            <a:ext cx="4752989" cy="5322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복수 조건</a:t>
            </a:r>
            <a:endParaRPr lang="en-US" altLang="ko-KR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ko-KR" sz="16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소재의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복수 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57393"/>
            <a:ext cx="68961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행 넘어 변경</a:t>
            </a:r>
            <a:endParaRPr lang="en-US" altLang="ko-KR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ko-KR" sz="16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소재의 지정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866915"/>
            <a:ext cx="5095875" cy="3705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1916</TotalTime>
  <Words>32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黑体</vt:lpstr>
      <vt:lpstr>맑은 고딕</vt:lpstr>
      <vt:lpstr>Lucida Sans Unicode</vt:lpstr>
      <vt:lpstr>Verdana</vt:lpstr>
      <vt:lpstr>Wingdings 2</vt:lpstr>
      <vt:lpstr>Wingdings 3</vt:lpstr>
      <vt:lpstr>광장</vt:lpstr>
      <vt:lpstr>Event 처리</vt:lpstr>
      <vt:lpstr>jQuery 소재의 지정(태그 명)</vt:lpstr>
      <vt:lpstr>jQuery 소재의 지정(복수 조건)</vt:lpstr>
      <vt:lpstr>jQuery 소재의 지정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197</cp:revision>
  <dcterms:created xsi:type="dcterms:W3CDTF">2014-09-13T23:58:15Z</dcterms:created>
  <dcterms:modified xsi:type="dcterms:W3CDTF">2018-01-24T04:04:27Z</dcterms:modified>
</cp:coreProperties>
</file>