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5" r:id="rId3"/>
    <p:sldId id="288" r:id="rId4"/>
    <p:sldId id="29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스타일시트</a:t>
            </a:r>
            <a:r>
              <a:rPr lang="en-US" altLang="ko-KR" sz="1600" dirty="0" smtClean="0"/>
              <a:t>(CSS)</a:t>
            </a:r>
            <a:r>
              <a:rPr lang="ko-KR" altLang="en-US" sz="1600" dirty="0" smtClean="0"/>
              <a:t>의 지정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스타일시트</a:t>
            </a:r>
            <a:r>
              <a:rPr lang="en-US" altLang="ko-KR" sz="4400" dirty="0" smtClean="0"/>
              <a:t>(CSS)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976455"/>
            <a:ext cx="3924300" cy="3952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스타일시트</a:t>
            </a:r>
            <a:r>
              <a:rPr lang="en-US" altLang="ko-KR" sz="1600" dirty="0" smtClean="0"/>
              <a:t>(CSS)</a:t>
            </a:r>
            <a:r>
              <a:rPr lang="ko-KR" altLang="en-US" sz="1600" dirty="0" smtClean="0"/>
              <a:t>의 프레임의 </a:t>
            </a:r>
            <a:r>
              <a:rPr lang="ko-KR" altLang="en-US" sz="1600" dirty="0" smtClean="0"/>
              <a:t>추가 </a:t>
            </a:r>
            <a:r>
              <a:rPr lang="en-US" altLang="ko-KR" sz="1600" dirty="0" err="1"/>
              <a:t>addClass</a:t>
            </a:r>
            <a:r>
              <a:rPr lang="en-US" altLang="ko-KR" sz="1600" dirty="0"/>
              <a:t>()</a:t>
            </a:r>
            <a:r>
              <a:rPr lang="ko-KR" altLang="en-US" sz="1600" dirty="0"/>
              <a:t>사용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스타일시트</a:t>
            </a:r>
            <a:r>
              <a:rPr lang="en-US" altLang="ko-KR" sz="4400" dirty="0" smtClean="0"/>
              <a:t>(CSS)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714488"/>
            <a:ext cx="4257675" cy="4514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스타일시트</a:t>
            </a:r>
            <a:r>
              <a:rPr lang="en-US" altLang="ko-KR" sz="1600" dirty="0" smtClean="0"/>
              <a:t>(CSS)</a:t>
            </a:r>
            <a:r>
              <a:rPr lang="ko-KR" altLang="en-US" sz="1600" dirty="0" smtClean="0"/>
              <a:t>의 프레임의 삭제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스타일시트</a:t>
            </a:r>
            <a:r>
              <a:rPr lang="en-US" altLang="ko-KR" sz="4400" dirty="0" smtClean="0"/>
              <a:t>(CSS)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785926"/>
            <a:ext cx="3943350" cy="4029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스타일시트</a:t>
            </a:r>
            <a:r>
              <a:rPr lang="en-US" altLang="ko-KR" sz="1600" dirty="0" smtClean="0"/>
              <a:t>(CSS)</a:t>
            </a:r>
            <a:r>
              <a:rPr lang="ko-KR" altLang="en-US" sz="1600" dirty="0" smtClean="0"/>
              <a:t>의 프레임의 추가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스타일시트</a:t>
            </a:r>
            <a:r>
              <a:rPr lang="en-US" altLang="ko-KR" sz="4400" dirty="0" smtClean="0"/>
              <a:t>(CSS)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819294"/>
            <a:ext cx="4286250" cy="4324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1994</TotalTime>
  <Words>48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스타일시트(CSS)</vt:lpstr>
      <vt:lpstr>스타일시트(CSS)</vt:lpstr>
      <vt:lpstr>스타일시트(CSS)</vt:lpstr>
      <vt:lpstr>스타일시트(CSS)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dbs1012</cp:lastModifiedBy>
  <cp:revision>206</cp:revision>
  <dcterms:created xsi:type="dcterms:W3CDTF">2014-09-13T23:58:15Z</dcterms:created>
  <dcterms:modified xsi:type="dcterms:W3CDTF">2017-01-12T05:00:01Z</dcterms:modified>
</cp:coreProperties>
</file>