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이벤트 처리</a:t>
            </a:r>
            <a:r>
              <a:rPr lang="en-US" altLang="ko-KR" sz="1600" dirty="0" smtClean="0"/>
              <a:t>(focus</a:t>
            </a:r>
            <a:r>
              <a:rPr lang="en-US" altLang="ko-KR" sz="1600" smtClean="0"/>
              <a:t>, blur)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4" name="그림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643050"/>
            <a:ext cx="5229225" cy="5057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1967</TotalTime>
  <Words>9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Lucida Sans Unicode</vt:lpstr>
      <vt:lpstr>Verdana</vt:lpstr>
      <vt:lpstr>Wingdings 2</vt:lpstr>
      <vt:lpstr>Wingdings 3</vt:lpstr>
      <vt:lpstr>광장</vt:lpstr>
      <vt:lpstr>Event 처리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user1</cp:lastModifiedBy>
  <cp:revision>206</cp:revision>
  <dcterms:created xsi:type="dcterms:W3CDTF">2014-09-13T23:58:15Z</dcterms:created>
  <dcterms:modified xsi:type="dcterms:W3CDTF">2018-01-25T04:05:42Z</dcterms:modified>
</cp:coreProperties>
</file>