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4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속성 값의 변경</a:t>
            </a:r>
            <a:r>
              <a:rPr lang="en-US" altLang="ko-KR" sz="1600" dirty="0" smtClean="0"/>
              <a:t>(attr)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/>
              <a:t>속성 값 지정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785926"/>
            <a:ext cx="5114925" cy="4371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속성 값의 취득</a:t>
            </a:r>
            <a:r>
              <a:rPr lang="en-US" altLang="ko-KR" sz="1600" dirty="0" smtClean="0"/>
              <a:t>(attr)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/>
              <a:t>속성 값 지정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719284"/>
            <a:ext cx="6372225" cy="4781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2012</TotalTime>
  <Words>18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광장</vt:lpstr>
      <vt:lpstr>속성 값 지정</vt:lpstr>
      <vt:lpstr>속성 값 지정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dbs1012</cp:lastModifiedBy>
  <cp:revision>207</cp:revision>
  <dcterms:created xsi:type="dcterms:W3CDTF">2014-09-13T23:58:15Z</dcterms:created>
  <dcterms:modified xsi:type="dcterms:W3CDTF">2017-01-12T05:00:55Z</dcterms:modified>
</cp:coreProperties>
</file>