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4" r:id="rId3"/>
    <p:sldId id="28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2017-01-12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요소의 생성 및 </a:t>
            </a:r>
            <a:r>
              <a:rPr lang="ko-KR" altLang="en-US" sz="1600" dirty="0" smtClean="0"/>
              <a:t>삽입 </a:t>
            </a:r>
            <a:r>
              <a:rPr lang="en-US" altLang="ko-KR" sz="1600" dirty="0" smtClean="0"/>
              <a:t>append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DOM(</a:t>
            </a:r>
            <a:r>
              <a:rPr lang="ko-KR" altLang="en-US" sz="4000" b="0" dirty="0" smtClean="0"/>
              <a:t>문서 객체 모델</a:t>
            </a:r>
            <a:r>
              <a:rPr lang="en-US" sz="4000" dirty="0" smtClean="0"/>
              <a:t>)</a:t>
            </a:r>
            <a:r>
              <a:rPr lang="ko-KR" altLang="en-US" sz="4000" dirty="0" smtClean="0"/>
              <a:t>의 조작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757308"/>
            <a:ext cx="8286808" cy="3418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요소의 </a:t>
            </a:r>
            <a:r>
              <a:rPr lang="ko-KR" altLang="en-US" sz="1600" dirty="0" smtClean="0"/>
              <a:t>삭제 </a:t>
            </a:r>
            <a:r>
              <a:rPr lang="en-US" altLang="ko-KR" sz="1600" dirty="0" smtClean="0"/>
              <a:t>remove()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DOM(</a:t>
            </a:r>
            <a:r>
              <a:rPr lang="ko-KR" altLang="en-US" sz="4000" b="0" dirty="0" smtClean="0"/>
              <a:t>문서 객체 모델</a:t>
            </a:r>
            <a:r>
              <a:rPr lang="en-US" sz="4000" dirty="0" smtClean="0"/>
              <a:t>)</a:t>
            </a:r>
            <a:r>
              <a:rPr lang="ko-KR" altLang="en-US" sz="4000" dirty="0" smtClean="0"/>
              <a:t>의 조작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0" y="1746376"/>
            <a:ext cx="8388414" cy="3611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요소의 문자열을 치환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DOM(</a:t>
            </a:r>
            <a:r>
              <a:rPr lang="ko-KR" altLang="en-US" sz="4000" b="0" dirty="0" smtClean="0"/>
              <a:t>문서 객체 모델</a:t>
            </a:r>
            <a:r>
              <a:rPr lang="en-US" sz="4000" dirty="0" smtClean="0"/>
              <a:t>)</a:t>
            </a:r>
            <a:r>
              <a:rPr lang="ko-KR" altLang="en-US" sz="4000" dirty="0" smtClean="0"/>
              <a:t>의 조작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885950"/>
            <a:ext cx="44577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2053</TotalTime>
  <Words>37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광장</vt:lpstr>
      <vt:lpstr>DOM(문서 객체 모델)의 조작</vt:lpstr>
      <vt:lpstr>DOM(문서 객체 모델)의 조작</vt:lpstr>
      <vt:lpstr>DOM(문서 객체 모델)의 조작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dbs1012</cp:lastModifiedBy>
  <cp:revision>211</cp:revision>
  <dcterms:created xsi:type="dcterms:W3CDTF">2014-09-13T23:58:15Z</dcterms:created>
  <dcterms:modified xsi:type="dcterms:W3CDTF">2017-01-12T05:02:06Z</dcterms:modified>
</cp:coreProperties>
</file>