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q41</a:t>
            </a:r>
            <a:r>
              <a:rPr lang="ko-KR" altLang="en-US" sz="1600" dirty="0" smtClean="0"/>
              <a:t>요소에 </a:t>
            </a:r>
            <a:r>
              <a:rPr lang="en-US" altLang="ko-KR" sz="1600" dirty="0" smtClean="0"/>
              <a:t>1 ~ 100</a:t>
            </a:r>
            <a:r>
              <a:rPr lang="ko-KR" altLang="en-US" sz="1600" dirty="0" smtClean="0"/>
              <a:t>까지의 숫자를 문자열 </a:t>
            </a:r>
            <a:r>
              <a:rPr lang="en-US" altLang="ko-KR" sz="1600" dirty="0" smtClean="0"/>
              <a:t>","</a:t>
            </a:r>
            <a:r>
              <a:rPr lang="ko-KR" altLang="en-US" sz="1600" dirty="0" smtClean="0"/>
              <a:t>를 뒤에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추가하여 출력하라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&lt;div id=</a:t>
            </a:r>
            <a:r>
              <a:rPr lang="en-US" altLang="ko-KR" sz="1600" i="1" dirty="0" smtClean="0"/>
              <a:t>"q41"&gt;&lt;/div&gt;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“</a:t>
            </a:r>
            <a:r>
              <a:rPr lang="ko-KR" altLang="en-US" sz="1600" dirty="0" smtClean="0"/>
              <a:t>커피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홍차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우유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주스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소다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값이 포함 된 </a:t>
            </a:r>
            <a:r>
              <a:rPr lang="ko-KR" altLang="en-US" sz="1600" dirty="0" err="1" smtClean="0"/>
              <a:t>배열명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menu</a:t>
            </a:r>
            <a:r>
              <a:rPr lang="ko-KR" altLang="en-US" sz="1600" dirty="0" smtClean="0"/>
              <a:t>에 할당 된 수만큼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class 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 q41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목록 요소로 추가하라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class=</a:t>
            </a:r>
            <a:r>
              <a:rPr lang="en-US" altLang="ko-KR" sz="1600" i="1" dirty="0" smtClean="0"/>
              <a:t>"q42"&gt;&lt;/</a:t>
            </a:r>
            <a:r>
              <a:rPr lang="en-US" altLang="ko-KR" sz="1600" i="1" dirty="0" err="1" smtClean="0"/>
              <a:t>ul</a:t>
            </a:r>
            <a:r>
              <a:rPr lang="en-US" altLang="ko-KR" sz="1600" i="1" dirty="0" smtClean="0"/>
              <a:t>&gt;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q43_val</a:t>
            </a:r>
            <a:r>
              <a:rPr lang="ko-KR" altLang="en-US" sz="1600" dirty="0" smtClean="0"/>
              <a:t>에 값을 입력하고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q43_button</a:t>
            </a:r>
            <a:r>
              <a:rPr lang="ko-KR" altLang="en-US" sz="1600" dirty="0" smtClean="0"/>
              <a:t>을 클릭하면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그 값을 변수 </a:t>
            </a:r>
            <a:r>
              <a:rPr lang="en-US" altLang="ko-KR" sz="1600" dirty="0" err="1" smtClean="0"/>
              <a:t>val</a:t>
            </a:r>
            <a:r>
              <a:rPr lang="ko-KR" altLang="en-US" sz="1600" dirty="0" smtClean="0"/>
              <a:t>에 대입하고 변수 </a:t>
            </a:r>
            <a:r>
              <a:rPr lang="en-US" altLang="ko-KR" sz="1600" dirty="0" err="1" smtClean="0"/>
              <a:t>val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70 </a:t>
            </a:r>
            <a:r>
              <a:rPr lang="ko-KR" altLang="en-US" sz="1600" dirty="0" smtClean="0"/>
              <a:t>이상이면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합격</a:t>
            </a:r>
            <a:r>
              <a:rPr lang="en-US" altLang="ko-KR" sz="1600" dirty="0" smtClean="0"/>
              <a:t>", 70 </a:t>
            </a:r>
            <a:r>
              <a:rPr lang="ko-KR" altLang="en-US" sz="1600" dirty="0" smtClean="0"/>
              <a:t>이하면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q43_answer</a:t>
            </a:r>
            <a:r>
              <a:rPr lang="ko-KR" altLang="en-US" sz="1600" dirty="0" smtClean="0"/>
              <a:t>에 출력하는 처리를 반환하는 사용자 정의 함수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err="1" smtClean="0"/>
              <a:t>funcValReturn</a:t>
            </a:r>
            <a:r>
              <a:rPr lang="ko-KR" altLang="en-US" sz="1600" dirty="0" smtClean="0"/>
              <a:t>를 작성하라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&lt;input id=</a:t>
            </a:r>
            <a:r>
              <a:rPr lang="en-US" altLang="ko-KR" sz="1600" i="1" dirty="0" smtClean="0"/>
              <a:t>"q43_val" type="text" /&gt;</a:t>
            </a:r>
          </a:p>
          <a:p>
            <a:pPr>
              <a:buNone/>
            </a:pPr>
            <a:r>
              <a:rPr lang="en-US" altLang="ko-KR" sz="1600" dirty="0" smtClean="0"/>
              <a:t>&lt;input id=</a:t>
            </a:r>
            <a:r>
              <a:rPr lang="en-US" altLang="ko-KR" sz="1600" i="1" dirty="0" smtClean="0"/>
              <a:t>"q43_button" type="button" value="</a:t>
            </a:r>
            <a:r>
              <a:rPr lang="ko-KR" altLang="en-US" sz="1600" i="1" dirty="0" smtClean="0"/>
              <a:t>결과는</a:t>
            </a:r>
            <a:r>
              <a:rPr lang="en-US" altLang="ko-KR" sz="1600" i="1" dirty="0" smtClean="0"/>
              <a:t>" /&gt;</a:t>
            </a:r>
          </a:p>
          <a:p>
            <a:pPr>
              <a:buNone/>
            </a:pPr>
            <a:endParaRPr lang="en-US" altLang="ko-KR" sz="1600" i="1" dirty="0" smtClean="0"/>
          </a:p>
          <a:p>
            <a:pPr>
              <a:buNone/>
            </a:pPr>
            <a:r>
              <a:rPr lang="en-US" altLang="ko-KR" sz="1600" dirty="0" smtClean="0"/>
              <a:t>&lt;p id=</a:t>
            </a:r>
            <a:r>
              <a:rPr lang="en-US" altLang="ko-KR" sz="1600" i="1" dirty="0" smtClean="0"/>
              <a:t>"q43_answer"&gt;&lt;/p&gt;</a:t>
            </a:r>
          </a:p>
          <a:p>
            <a:pPr>
              <a:buNone/>
            </a:pPr>
            <a:endParaRPr lang="en-US" altLang="ko-KR" sz="1600" i="1" dirty="0" smtClean="0"/>
          </a:p>
          <a:p>
            <a:pPr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q44_select</a:t>
            </a:r>
            <a:r>
              <a:rPr lang="ko-KR" altLang="en-US" sz="1600" dirty="0" smtClean="0"/>
              <a:t>에서 뽑은 수치를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q44_box</a:t>
            </a:r>
            <a:r>
              <a:rPr lang="ko-KR" altLang="en-US" sz="1600" dirty="0" smtClean="0"/>
              <a:t>요소의 폭을 변경하는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사용자 정의 함수 </a:t>
            </a:r>
            <a:r>
              <a:rPr lang="en-US" altLang="ko-KR" sz="1600" dirty="0" err="1" smtClean="0"/>
              <a:t>funcCssChenge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만들고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q44_color</a:t>
            </a:r>
            <a:r>
              <a:rPr lang="ko-KR" altLang="en-US" sz="1600" dirty="0" smtClean="0"/>
              <a:t>요소를 클릭하면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초 후에 실행되도록 하라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i="1" dirty="0" smtClean="0"/>
          </a:p>
          <a:p>
            <a:pPr>
              <a:buNone/>
            </a:pPr>
            <a:r>
              <a:rPr lang="en-US" altLang="ko-KR" sz="1600" dirty="0" smtClean="0"/>
              <a:t>&lt;select id=</a:t>
            </a:r>
            <a:r>
              <a:rPr lang="en-US" altLang="ko-KR" sz="1600" i="1" dirty="0" smtClean="0"/>
              <a:t>"q44_select"&gt;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"100" &gt;100&lt;/option&gt;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"200" &gt;200&lt;/option&gt;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"300" &gt;300&lt;/option&gt;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"400" &gt;400&lt;/option&gt;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"500" &gt;500&lt;/option&gt;</a:t>
            </a:r>
          </a:p>
          <a:p>
            <a:pPr>
              <a:buNone/>
            </a:pPr>
            <a:r>
              <a:rPr lang="en-US" altLang="ko-KR" sz="1600" dirty="0" smtClean="0"/>
              <a:t>&lt;/select&gt; </a:t>
            </a:r>
          </a:p>
          <a:p>
            <a:pPr>
              <a:buNone/>
            </a:pPr>
            <a:r>
              <a:rPr lang="en-US" altLang="ko-KR" sz="1600" dirty="0" smtClean="0"/>
              <a:t>&lt;input type=</a:t>
            </a:r>
            <a:r>
              <a:rPr lang="en-US" altLang="ko-KR" sz="1600" i="1" dirty="0" smtClean="0"/>
              <a:t>"button" id="q44_color" value="</a:t>
            </a:r>
            <a:r>
              <a:rPr lang="ko-KR" altLang="en-US" sz="1600" i="1" dirty="0" err="1" smtClean="0"/>
              <a:t>박스폭</a:t>
            </a:r>
            <a:r>
              <a:rPr lang="ko-KR" altLang="en-US" sz="1600" i="1" dirty="0" smtClean="0"/>
              <a:t> 변경</a:t>
            </a:r>
            <a:r>
              <a:rPr lang="en-US" altLang="ko-KR" sz="1600" i="1" dirty="0" smtClean="0"/>
              <a:t>"&gt;</a:t>
            </a:r>
          </a:p>
          <a:p>
            <a:pPr>
              <a:buNone/>
            </a:pPr>
            <a:r>
              <a:rPr lang="en-US" altLang="ko-KR" sz="1600" dirty="0" smtClean="0"/>
              <a:t>&lt;div id=</a:t>
            </a:r>
            <a:r>
              <a:rPr lang="en-US" altLang="ko-KR" sz="1600" i="1" dirty="0" smtClean="0"/>
              <a:t>"q44_box"&gt;&lt;/div&gt;</a:t>
            </a:r>
          </a:p>
          <a:p>
            <a:pPr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i="1" dirty="0" smtClean="0"/>
              <a:t>#q44_box {</a:t>
            </a:r>
          </a:p>
          <a:p>
            <a:pPr>
              <a:buNone/>
            </a:pPr>
            <a:r>
              <a:rPr lang="en-US" altLang="ko-KR" sz="1600" dirty="0" smtClean="0"/>
              <a:t>    width:</a:t>
            </a:r>
            <a:r>
              <a:rPr lang="en-US" altLang="ko-KR" sz="1600" i="1" dirty="0" smtClean="0"/>
              <a:t>200px;</a:t>
            </a:r>
          </a:p>
          <a:p>
            <a:pPr>
              <a:buNone/>
            </a:pPr>
            <a:r>
              <a:rPr lang="en-US" altLang="ko-KR" sz="1600" dirty="0" smtClean="0"/>
              <a:t>    height:</a:t>
            </a:r>
            <a:r>
              <a:rPr lang="en-US" altLang="ko-KR" sz="1600" i="1" dirty="0" smtClean="0"/>
              <a:t>100px;</a:t>
            </a:r>
          </a:p>
          <a:p>
            <a:pPr>
              <a:buNone/>
            </a:pPr>
            <a:r>
              <a:rPr lang="en-US" altLang="ko-KR" sz="1600" dirty="0" smtClean="0"/>
              <a:t>    background:</a:t>
            </a:r>
            <a:r>
              <a:rPr lang="en-US" altLang="ko-KR" sz="1600" i="1" dirty="0" smtClean="0"/>
              <a:t>#999;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q45_a</a:t>
            </a:r>
            <a:r>
              <a:rPr lang="ko-KR" altLang="en-US" sz="1600" dirty="0" smtClean="0"/>
              <a:t>이고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q45_b</a:t>
            </a:r>
            <a:r>
              <a:rPr lang="ko-KR" altLang="en-US" sz="1600" dirty="0" smtClean="0"/>
              <a:t>의 값을 취득해서 변수에 대입하고 그 변수를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사용자 정의 함수 </a:t>
            </a:r>
            <a:r>
              <a:rPr lang="en-US" altLang="ko-KR" sz="1600" dirty="0" err="1" smtClean="0"/>
              <a:t>funcplus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로 더하기 연산 한 값을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q45_answer</a:t>
            </a:r>
            <a:r>
              <a:rPr lang="ko-KR" altLang="en-US" sz="1600" dirty="0" smtClean="0"/>
              <a:t>에 출력하라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i="1" dirty="0" smtClean="0"/>
              <a:t>#q45_box {</a:t>
            </a:r>
          </a:p>
          <a:p>
            <a:pPr>
              <a:buNone/>
            </a:pPr>
            <a:r>
              <a:rPr lang="en-US" altLang="ko-KR" sz="1600" dirty="0" smtClean="0"/>
              <a:t>    width:</a:t>
            </a:r>
            <a:r>
              <a:rPr lang="en-US" altLang="ko-KR" sz="1600" i="1" dirty="0" smtClean="0"/>
              <a:t>100%;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display:</a:t>
            </a:r>
            <a:r>
              <a:rPr lang="en-US" altLang="ko-KR" sz="1600" i="1" dirty="0" err="1" smtClean="0"/>
              <a:t>block</a:t>
            </a:r>
            <a:r>
              <a:rPr lang="en-US" altLang="ko-KR" sz="1600" i="1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i="1" dirty="0" smtClean="0"/>
              <a:t>#q45_box p{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display:</a:t>
            </a:r>
            <a:r>
              <a:rPr lang="en-US" altLang="ko-KR" sz="1600" i="1" dirty="0" err="1" smtClean="0"/>
              <a:t>inline</a:t>
            </a:r>
            <a:r>
              <a:rPr lang="en-US" altLang="ko-KR" sz="1600" i="1" dirty="0" smtClean="0"/>
              <a:t>-block;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&lt;div id=</a:t>
            </a:r>
            <a:r>
              <a:rPr lang="en-US" altLang="ko-KR" sz="1600" i="1" dirty="0" smtClean="0"/>
              <a:t>"q45_box"&gt;</a:t>
            </a:r>
          </a:p>
          <a:p>
            <a:pPr>
              <a:buNone/>
            </a:pPr>
            <a:r>
              <a:rPr lang="en-US" altLang="ko-KR" sz="1600" dirty="0" smtClean="0"/>
              <a:t>        &lt;p id=</a:t>
            </a:r>
            <a:r>
              <a:rPr lang="en-US" altLang="ko-KR" sz="1600" i="1" dirty="0" smtClean="0"/>
              <a:t>"q45_a"&gt;5&lt;/p&gt;</a:t>
            </a:r>
            <a:r>
              <a:rPr lang="ko-KR" altLang="en-US" sz="1600" i="1" dirty="0" smtClean="0"/>
              <a:t>＋</a:t>
            </a:r>
            <a:r>
              <a:rPr lang="en-US" altLang="ko-KR" sz="1600" i="1" dirty="0" smtClean="0"/>
              <a:t>&lt;p id="q45_b"&gt;8&lt;/p&gt;</a:t>
            </a:r>
            <a:r>
              <a:rPr lang="ko-KR" altLang="en-US" sz="1600" i="1" dirty="0" smtClean="0"/>
              <a:t>＝</a:t>
            </a:r>
            <a:r>
              <a:rPr lang="en-US" altLang="ko-KR" sz="1600" i="1" dirty="0" smtClean="0"/>
              <a:t>&lt;p id="q45_answer"&gt;&lt;/p&gt;</a:t>
            </a:r>
          </a:p>
          <a:p>
            <a:pPr>
              <a:buNone/>
            </a:pPr>
            <a:r>
              <a:rPr lang="en-US" altLang="ko-KR" sz="1600" dirty="0" smtClean="0"/>
              <a:t>&lt;/div&gt;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두 수를 입력 한 값을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에서 선택한 계산 방법에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q46_button</a:t>
            </a:r>
            <a:r>
              <a:rPr lang="ko-KR" altLang="en-US" sz="1600" dirty="0" smtClean="0"/>
              <a:t>를 클릭 한 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덧셈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뺄셈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곱셈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나눗셈 각각의 처리 함수를 작성 조건에 맞는 계산 결과를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id 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q46_answer</a:t>
            </a:r>
            <a:r>
              <a:rPr lang="ko-KR" altLang="en-US" sz="1600" dirty="0" smtClean="0"/>
              <a:t>에 출력하라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&lt;div id=</a:t>
            </a:r>
            <a:r>
              <a:rPr lang="en-US" altLang="ko-KR" sz="1600" i="1" dirty="0" smtClean="0"/>
              <a:t>"q46_box"&gt;</a:t>
            </a:r>
          </a:p>
          <a:p>
            <a:pPr>
              <a:buNone/>
            </a:pPr>
            <a:r>
              <a:rPr lang="en-US" altLang="ko-KR" sz="1600" dirty="0" smtClean="0"/>
              <a:t>    &lt;label&gt;</a:t>
            </a:r>
            <a:r>
              <a:rPr lang="ko-KR" altLang="en-US" sz="1600" dirty="0" err="1" smtClean="0"/>
              <a:t>첫번째수</a:t>
            </a:r>
            <a:r>
              <a:rPr lang="en-US" altLang="ko-KR" sz="1600" dirty="0" smtClean="0"/>
              <a:t>&lt;/label&gt;</a:t>
            </a:r>
          </a:p>
          <a:p>
            <a:pPr>
              <a:buNone/>
            </a:pPr>
            <a:r>
              <a:rPr lang="en-US" altLang="ko-KR" sz="1600" dirty="0" smtClean="0"/>
              <a:t>        &lt;input id=</a:t>
            </a:r>
            <a:r>
              <a:rPr lang="en-US" altLang="ko-KR" sz="1600" i="1" dirty="0" smtClean="0"/>
              <a:t>"q46_val" type="text" size="3" width="50" /&gt;</a:t>
            </a:r>
          </a:p>
          <a:p>
            <a:pPr>
              <a:buNone/>
            </a:pPr>
            <a:r>
              <a:rPr lang="en-US" altLang="ko-KR" sz="1600" dirty="0" smtClean="0"/>
              <a:t>    &lt;label&gt;</a:t>
            </a:r>
            <a:r>
              <a:rPr lang="ko-KR" altLang="en-US" sz="1600" dirty="0" err="1" smtClean="0"/>
              <a:t>두번째수</a:t>
            </a:r>
            <a:r>
              <a:rPr lang="en-US" altLang="ko-KR" sz="1600" dirty="0" smtClean="0"/>
              <a:t>&lt;/label&gt;    </a:t>
            </a:r>
          </a:p>
          <a:p>
            <a:pPr>
              <a:buNone/>
            </a:pPr>
            <a:r>
              <a:rPr lang="en-US" altLang="ko-KR" sz="1600" dirty="0" smtClean="0"/>
              <a:t>    &lt;input id=</a:t>
            </a:r>
            <a:r>
              <a:rPr lang="en-US" altLang="ko-KR" sz="1600" i="1" dirty="0" smtClean="0"/>
              <a:t>"q46_subject" type="text" size="3" width="50" /&gt;</a:t>
            </a:r>
          </a:p>
          <a:p>
            <a:pPr>
              <a:buNone/>
            </a:pPr>
            <a:r>
              <a:rPr lang="en-US" altLang="ko-KR" sz="1600" dirty="0" smtClean="0"/>
              <a:t>    &lt;select id=</a:t>
            </a:r>
            <a:r>
              <a:rPr lang="en-US" altLang="ko-KR" sz="1600" i="1" dirty="0" smtClean="0"/>
              <a:t>"q46_select"&gt;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"addition" &gt;</a:t>
            </a:r>
            <a:r>
              <a:rPr lang="ko-KR" altLang="en-US" sz="1600" i="1" dirty="0" smtClean="0"/>
              <a:t>더하기</a:t>
            </a:r>
            <a:r>
              <a:rPr lang="en-US" altLang="ko-KR" sz="1600" i="1" dirty="0" smtClean="0"/>
              <a:t>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"subtraction" &gt;</a:t>
            </a:r>
            <a:r>
              <a:rPr lang="ko-KR" altLang="en-US" sz="1600" i="1" dirty="0" smtClean="0"/>
              <a:t>빼기</a:t>
            </a:r>
            <a:r>
              <a:rPr lang="en-US" altLang="ko-KR" sz="1600" i="1" dirty="0" smtClean="0"/>
              <a:t>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"multiplication" &gt;</a:t>
            </a:r>
            <a:r>
              <a:rPr lang="ko-KR" altLang="en-US" sz="1600" i="1" dirty="0" smtClean="0"/>
              <a:t>곱하기</a:t>
            </a:r>
            <a:r>
              <a:rPr lang="en-US" altLang="ko-KR" sz="1600" i="1" dirty="0" smtClean="0"/>
              <a:t>&lt;/option&gt;</a:t>
            </a:r>
          </a:p>
          <a:p>
            <a:pPr>
              <a:buNone/>
            </a:pPr>
            <a:r>
              <a:rPr lang="en-US" altLang="ko-KR" sz="1600" dirty="0" smtClean="0"/>
              <a:t>        &lt;option value=</a:t>
            </a:r>
            <a:r>
              <a:rPr lang="en-US" altLang="ko-KR" sz="1600" i="1" dirty="0" smtClean="0"/>
              <a:t>"division" &gt;</a:t>
            </a:r>
            <a:r>
              <a:rPr lang="ko-KR" altLang="en-US" sz="1600" i="1" dirty="0" smtClean="0"/>
              <a:t>나누기</a:t>
            </a:r>
            <a:r>
              <a:rPr lang="en-US" altLang="ko-KR" sz="1600" i="1" dirty="0" smtClean="0"/>
              <a:t>&lt;/option&gt;</a:t>
            </a:r>
          </a:p>
          <a:p>
            <a:pPr>
              <a:buNone/>
            </a:pPr>
            <a:r>
              <a:rPr lang="en-US" altLang="ko-KR" sz="1600" dirty="0" smtClean="0"/>
              <a:t>    &lt;/select&gt; </a:t>
            </a:r>
          </a:p>
          <a:p>
            <a:pPr>
              <a:buNone/>
            </a:pPr>
            <a:r>
              <a:rPr lang="en-US" altLang="ko-KR" sz="1600" dirty="0" smtClean="0"/>
              <a:t>    &lt;input id=</a:t>
            </a:r>
            <a:r>
              <a:rPr lang="en-US" altLang="ko-KR" sz="1600" i="1" dirty="0" smtClean="0"/>
              <a:t>"q46_button" type="button" value="</a:t>
            </a:r>
            <a:r>
              <a:rPr lang="ko-KR" altLang="en-US" sz="1600" i="1" dirty="0" smtClean="0"/>
              <a:t>계산</a:t>
            </a:r>
            <a:r>
              <a:rPr lang="en-US" altLang="ko-KR" sz="1600" i="1" dirty="0" smtClean="0"/>
              <a:t>" /&gt;</a:t>
            </a:r>
          </a:p>
          <a:p>
            <a:pPr>
              <a:buNone/>
            </a:pPr>
            <a:r>
              <a:rPr lang="en-US" altLang="ko-KR" sz="1600" dirty="0" smtClean="0"/>
              <a:t>    &lt;p id=</a:t>
            </a:r>
            <a:r>
              <a:rPr lang="en-US" altLang="ko-KR" sz="1600" i="1" dirty="0" smtClean="0"/>
              <a:t>"q46_answer"&gt;&lt;/p&gt;</a:t>
            </a:r>
          </a:p>
          <a:p>
            <a:pPr>
              <a:buNone/>
            </a:pPr>
            <a:r>
              <a:rPr lang="en-US" altLang="ko-KR" sz="1600" dirty="0" smtClean="0"/>
              <a:t>&lt;/div&gt;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effectLst/>
              </a:rPr>
              <a:t>jQuery</a:t>
            </a:r>
            <a:endParaRPr lang="ko-KR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691</TotalTime>
  <Words>566</Words>
  <Application>Microsoft Office PowerPoint</Application>
  <PresentationFormat>화면 슬라이드 쇼(4:3)</PresentationFormat>
  <Paragraphs>149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jQuery</vt:lpstr>
      <vt:lpstr>jQuery</vt:lpstr>
      <vt:lpstr>jQuery</vt:lpstr>
      <vt:lpstr>jQuery</vt:lpstr>
      <vt:lpstr>jQuery</vt:lpstr>
      <vt:lpstr>jQuery</vt:lpstr>
      <vt:lpstr>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dbs1012</cp:lastModifiedBy>
  <cp:revision>73</cp:revision>
  <dcterms:created xsi:type="dcterms:W3CDTF">2015-05-26T08:56:53Z</dcterms:created>
  <dcterms:modified xsi:type="dcterms:W3CDTF">2017-01-12T06:20:18Z</dcterms:modified>
</cp:coreProperties>
</file>