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6" r:id="rId3"/>
    <p:sldId id="268" r:id="rId4"/>
    <p:sldId id="272" r:id="rId5"/>
    <p:sldId id="27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다음과 같이 결과가 나오도록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로 구현하라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4" name="그림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143116"/>
            <a:ext cx="4676775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다음과 같이 결과가 나오도록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로 구현하라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052650"/>
            <a:ext cx="50673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다음과 같이 결과가 나오도록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로 구현하라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시간에 따른 인사말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안녕히 주무셨어요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안녕하세요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안녕히 주무세요 등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452700"/>
            <a:ext cx="4514850" cy="2762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다음과 같이 결과가 나오도록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로 구현하라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7" name="그림 6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357430"/>
            <a:ext cx="4286250" cy="2857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357450"/>
            <a:ext cx="4286250" cy="2857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500034" y="3643314"/>
            <a:ext cx="45005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다음과 같이 결과가 나오도록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로 구현하라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9" name="그림 8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071698"/>
            <a:ext cx="4286250" cy="2857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755</TotalTime>
  <Words>63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JSP연습</vt:lpstr>
      <vt:lpstr>JSP연습</vt:lpstr>
      <vt:lpstr>JSP연습</vt:lpstr>
      <vt:lpstr>JSP연습</vt:lpstr>
      <vt:lpstr>JSP연습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dbs1012</cp:lastModifiedBy>
  <cp:revision>83</cp:revision>
  <dcterms:created xsi:type="dcterms:W3CDTF">2014-09-13T23:58:15Z</dcterms:created>
  <dcterms:modified xsi:type="dcterms:W3CDTF">2017-01-18T04:44:36Z</dcterms:modified>
</cp:coreProperties>
</file>