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71" r:id="rId4"/>
    <p:sldId id="273" r:id="rId5"/>
    <p:sldId id="27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2016-07-07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다음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페이지를 작성하십시오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&lt;%! %&gt;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&lt;% %&gt; </a:t>
            </a:r>
            <a:r>
              <a:rPr lang="ko-KR" altLang="en-US" sz="1600" dirty="0"/>
              <a:t>태그에 변수를 선언하고 페이지가 처리 될 때마다 값을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1 </a:t>
            </a:r>
            <a:r>
              <a:rPr lang="ko-KR" altLang="en-US" sz="1600" dirty="0"/>
              <a:t>씩 </a:t>
            </a:r>
            <a:r>
              <a:rPr lang="ko-KR" altLang="en-US" sz="1600" dirty="0" smtClean="0"/>
              <a:t>증가시킵니다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그 값을 </a:t>
            </a:r>
            <a:r>
              <a:rPr lang="en-US" altLang="ko-KR" sz="1600" dirty="0"/>
              <a:t>&lt;% = %&gt; </a:t>
            </a:r>
            <a:r>
              <a:rPr lang="ko-KR" altLang="en-US" sz="1600" dirty="0"/>
              <a:t>태그로 </a:t>
            </a:r>
            <a:r>
              <a:rPr lang="ko-KR" altLang="en-US" sz="1600" dirty="0" smtClean="0"/>
              <a:t>출력합니다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01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29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다음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페이지를 작성하십시오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 smtClean="0"/>
              <a:t>테이블을 사용하여 구구단을 작성하라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r>
              <a:rPr lang="ko-KR" altLang="en-US" sz="1600" dirty="0" smtClean="0"/>
              <a:t>요청이 있을 </a:t>
            </a:r>
            <a:r>
              <a:rPr lang="ko-KR" altLang="en-US" sz="1600" dirty="0"/>
              <a:t>때마다 테이블의 행과 열이 증가 해가는 페이지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즉 처음 요청이 있을 </a:t>
            </a:r>
            <a:r>
              <a:rPr lang="ko-KR" altLang="en-US" sz="1600" dirty="0"/>
              <a:t>경우 </a:t>
            </a:r>
            <a:r>
              <a:rPr lang="en-US" altLang="ko-KR" sz="1600" dirty="0" smtClean="0"/>
              <a:t>0 * 0 = 0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10 </a:t>
            </a:r>
            <a:r>
              <a:rPr lang="ko-KR" altLang="en-US" sz="1600" dirty="0"/>
              <a:t>번째 </a:t>
            </a:r>
            <a:r>
              <a:rPr lang="ko-KR" altLang="en-US" sz="1600" dirty="0" smtClean="0"/>
              <a:t>요청이 있을 </a:t>
            </a:r>
            <a:r>
              <a:rPr lang="ko-KR" altLang="en-US" sz="1600" dirty="0"/>
              <a:t>경우에는 </a:t>
            </a:r>
            <a:r>
              <a:rPr lang="en-US" altLang="ko-KR" sz="1600" dirty="0"/>
              <a:t>10 </a:t>
            </a:r>
            <a:r>
              <a:rPr lang="en-US" altLang="ko-KR" sz="1600" dirty="0" smtClean="0"/>
              <a:t>* 10 = 100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표시되도록 할 것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JSP </a:t>
            </a:r>
            <a:r>
              <a:rPr lang="ko-KR" altLang="en-US" sz="1600" dirty="0"/>
              <a:t>페이지가 다시 컴파일 된 경우에 초기화되는 것은 상관 없다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02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9812" y="3284984"/>
            <a:ext cx="4524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81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다음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페이지를 작성하십시오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해당 페이지에 여러 번 방문했는지를 표시한다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방문 횟수의 관리 세션에서 실시한다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 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03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3712" y="2861667"/>
            <a:ext cx="3076575" cy="2295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019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 smtClean="0"/>
              <a:t>다음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파일을 작성하라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04</a:t>
            </a:r>
            <a:endParaRPr lang="ko-KR" altLang="en-US" sz="3600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500306"/>
            <a:ext cx="3724275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57290" y="2000240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insert.jsp	                                   insertAf.jsp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681297"/>
            <a:ext cx="2895600" cy="21050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29058" y="3357562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62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 smtClean="0"/>
              <a:t>다음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파일을 작성하라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05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000240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insert.jsp	                                   insertAf.jsp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857752" y="3571876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714620"/>
            <a:ext cx="4400550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857496"/>
            <a:ext cx="2419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21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1375</TotalTime>
  <Words>90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문제01</vt:lpstr>
      <vt:lpstr>문제02</vt:lpstr>
      <vt:lpstr>문제03</vt:lpstr>
      <vt:lpstr>문제04</vt:lpstr>
      <vt:lpstr>문제05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yoonpy</cp:lastModifiedBy>
  <cp:revision>75</cp:revision>
  <dcterms:created xsi:type="dcterms:W3CDTF">2015-05-26T08:56:53Z</dcterms:created>
  <dcterms:modified xsi:type="dcterms:W3CDTF">2016-07-07T15:16:19Z</dcterms:modified>
</cp:coreProperties>
</file>