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93" r:id="rId4"/>
    <p:sldId id="288" r:id="rId5"/>
    <p:sldId id="290" r:id="rId6"/>
    <p:sldId id="291" r:id="rId7"/>
    <p:sldId id="292" r:id="rId8"/>
    <p:sldId id="294" r:id="rId9"/>
    <p:sldId id="295" r:id="rId10"/>
    <p:sldId id="296" r:id="rId11"/>
    <p:sldId id="264" r:id="rId12"/>
  </p:sldIdLst>
  <p:sldSz cx="12192000" cy="6858000"/>
  <p:notesSz cx="6858000" cy="9144000"/>
  <p:embeddedFontLst>
    <p:embeddedFont>
      <p:font typeface="a영고딕L" panose="02020600000000000000" pitchFamily="18" charset="-127"/>
      <p:regular r:id="rId14"/>
    </p:embeddedFont>
    <p:embeddedFont>
      <p:font typeface="a영고딕M" panose="02020600000000000000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49DD6"/>
    <a:srgbClr val="FFE766"/>
    <a:srgbClr val="69D8AD"/>
    <a:srgbClr val="19FFB2"/>
    <a:srgbClr val="66FFCC"/>
    <a:srgbClr val="860000"/>
    <a:srgbClr val="500000"/>
    <a:srgbClr val="165069"/>
    <a:srgbClr val="B0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53972-4733-434C-97A6-4356668FB7EE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3E2B5-20F1-49B3-8D50-CB4CF0E5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2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54307" y="477077"/>
            <a:ext cx="3334522" cy="6380923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888829" y="477077"/>
            <a:ext cx="28800" cy="63809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>
            <a:off x="3917629" y="477076"/>
            <a:ext cx="8274371" cy="6380923"/>
          </a:xfrm>
          <a:prstGeom prst="triangle">
            <a:avLst>
              <a:gd name="adj" fmla="val 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4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54307" y="477077"/>
            <a:ext cx="3334522" cy="6380923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888829" y="477077"/>
            <a:ext cx="28800" cy="63809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>
            <a:off x="3917629" y="477076"/>
            <a:ext cx="8274371" cy="6380923"/>
          </a:xfrm>
          <a:prstGeom prst="triangle">
            <a:avLst>
              <a:gd name="adj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 userDrawn="1"/>
        </p:nvSpPr>
        <p:spPr>
          <a:xfrm rot="16200000">
            <a:off x="7415271" y="2081268"/>
            <a:ext cx="4158866" cy="5394595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chemeClr val="tx1">
                  <a:alpha val="34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61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 flipV="1">
            <a:off x="8978747" y="6367566"/>
            <a:ext cx="3213253" cy="28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554306" y="477077"/>
            <a:ext cx="8424441" cy="5923723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 userDrawn="1"/>
        </p:nvSpPr>
        <p:spPr>
          <a:xfrm>
            <a:off x="4252511" y="1"/>
            <a:ext cx="7939489" cy="6858000"/>
          </a:xfrm>
          <a:prstGeom prst="triangle">
            <a:avLst>
              <a:gd name="adj" fmla="val 10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 userDrawn="1"/>
        </p:nvSpPr>
        <p:spPr>
          <a:xfrm>
            <a:off x="8978747" y="477075"/>
            <a:ext cx="3213253" cy="5890490"/>
          </a:xfrm>
          <a:custGeom>
            <a:avLst/>
            <a:gdLst>
              <a:gd name="connsiteX0" fmla="*/ 0 w 3213253"/>
              <a:gd name="connsiteY0" fmla="*/ 0 h 5890490"/>
              <a:gd name="connsiteX1" fmla="*/ 3213253 w 3213253"/>
              <a:gd name="connsiteY1" fmla="*/ 2056803 h 5890490"/>
              <a:gd name="connsiteX2" fmla="*/ 3213253 w 3213253"/>
              <a:gd name="connsiteY2" fmla="*/ 5890490 h 5890490"/>
              <a:gd name="connsiteX3" fmla="*/ 0 w 3213253"/>
              <a:gd name="connsiteY3" fmla="*/ 5890490 h 5890490"/>
              <a:gd name="connsiteX4" fmla="*/ 0 w 3213253"/>
              <a:gd name="connsiteY4" fmla="*/ 2056803 h 589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253" h="5890490">
                <a:moveTo>
                  <a:pt x="0" y="0"/>
                </a:moveTo>
                <a:lnTo>
                  <a:pt x="3213253" y="2056803"/>
                </a:lnTo>
                <a:lnTo>
                  <a:pt x="3213253" y="5890490"/>
                </a:lnTo>
                <a:lnTo>
                  <a:pt x="0" y="5890490"/>
                </a:lnTo>
                <a:lnTo>
                  <a:pt x="0" y="20568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5018747" y="1102848"/>
            <a:ext cx="3960000" cy="38474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9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_principa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649200"/>
            <a:ext cx="12192000" cy="2088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657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_principa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1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200000">
            <a:off x="6413781" y="1079777"/>
            <a:ext cx="4158866" cy="739757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chemeClr val="tx1">
                  <a:alpha val="34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208006" y="210065"/>
            <a:ext cx="11775988" cy="64378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1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200000">
            <a:off x="6413781" y="1079777"/>
            <a:ext cx="4158866" cy="739757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chemeClr val="tx1">
                  <a:alpha val="34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34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3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EC69-CBF4-4142-8644-F011FDE46EB9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46E2-3B22-46D3-B3EA-CC159BA32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3" r:id="rId5"/>
    <p:sldLayoutId id="2147483651" r:id="rId6"/>
    <p:sldLayoutId id="2147483655" r:id="rId7"/>
    <p:sldLayoutId id="214748365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3911" y="964904"/>
            <a:ext cx="32735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schemeClr val="bg2">
                      <a:lumMod val="50000"/>
                      <a:alpha val="75000"/>
                    </a:schemeClr>
                  </a:outerShdw>
                </a:effectLst>
                <a:latin typeface="+mj-lt"/>
                <a:ea typeface="나눔바른고딕 Light" panose="020B0603020101020101" pitchFamily="50" charset="-127"/>
              </a:rPr>
              <a:t>LABYLINTH</a:t>
            </a:r>
          </a:p>
          <a:p>
            <a:pPr algn="ctr"/>
            <a:r>
              <a:rPr lang="en-US" altLang="ko-KR" sz="40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schemeClr val="bg2">
                      <a:lumMod val="50000"/>
                      <a:alpha val="75000"/>
                    </a:schemeClr>
                  </a:outerShdw>
                </a:effectLst>
                <a:latin typeface="+mj-lt"/>
                <a:ea typeface="나눔바른고딕 Light" panose="020B0603020101020101" pitchFamily="50" charset="-127"/>
              </a:rPr>
              <a:t>OF</a:t>
            </a:r>
          </a:p>
          <a:p>
            <a:pPr algn="ctr"/>
            <a:r>
              <a:rPr lang="en-US" altLang="ko-KR" sz="80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schemeClr val="bg2">
                      <a:lumMod val="50000"/>
                      <a:alpha val="75000"/>
                    </a:schemeClr>
                  </a:outerShdw>
                </a:effectLst>
                <a:latin typeface="+mj-lt"/>
                <a:ea typeface="나눔바른고딕 Light" panose="020B0603020101020101" pitchFamily="50" charset="-127"/>
              </a:rPr>
              <a:t>Death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12519" y="4524503"/>
            <a:ext cx="301633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83090" y="54552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 UltraLight" panose="020B0603020101020101" pitchFamily="50" charset="-127"/>
              </a:rPr>
              <a:t>2014182025 </a:t>
            </a:r>
            <a:r>
              <a:rPr lang="ko-KR" altLang="en-US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 UltraLight" panose="020B0603020101020101" pitchFamily="50" charset="-127"/>
              </a:rPr>
              <a:t>여도현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79131" y="5785639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 UltraLight" panose="020B0603020101020101" pitchFamily="50" charset="-127"/>
              </a:rPr>
              <a:t>2015184003 </a:t>
            </a:r>
            <a:r>
              <a:rPr lang="ko-KR" altLang="en-US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 UltraLight" panose="020B0603020101020101" pitchFamily="50" charset="-127"/>
              </a:rPr>
              <a:t>강아영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0745" y="611600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 UltraLight" panose="020B0603020101020101" pitchFamily="50" charset="-127"/>
              </a:rPr>
              <a:t>2016184016 </a:t>
            </a:r>
            <a:r>
              <a:rPr lang="ko-KR" altLang="en-US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 UltraLight" panose="020B0603020101020101" pitchFamily="50" charset="-127"/>
              </a:rPr>
              <a:t>박  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325340" y="5455280"/>
            <a:ext cx="866660" cy="0"/>
          </a:xfrm>
          <a:prstGeom prst="line">
            <a:avLst/>
          </a:prstGeom>
          <a:ln w="3175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2026745" y="473724"/>
            <a:ext cx="0" cy="5618375"/>
          </a:xfrm>
          <a:prstGeom prst="line">
            <a:avLst/>
          </a:prstGeom>
          <a:ln w="3175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368FCE-39DC-4EED-A35D-AA010DF642F4}"/>
              </a:ext>
            </a:extLst>
          </p:cNvPr>
          <p:cNvSpPr/>
          <p:nvPr/>
        </p:nvSpPr>
        <p:spPr>
          <a:xfrm>
            <a:off x="1005178" y="5083948"/>
            <a:ext cx="2368269" cy="12344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8923C25-F620-4B53-86AC-8B61ADD70D19}"/>
              </a:ext>
            </a:extLst>
          </p:cNvPr>
          <p:cNvCxnSpPr>
            <a:cxnSpLocks/>
          </p:cNvCxnSpPr>
          <p:nvPr/>
        </p:nvCxnSpPr>
        <p:spPr>
          <a:xfrm>
            <a:off x="996696" y="5455280"/>
            <a:ext cx="237675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8225CF-3C75-47F0-81BA-5374448934E3}"/>
              </a:ext>
            </a:extLst>
          </p:cNvPr>
          <p:cNvSpPr txBox="1"/>
          <p:nvPr/>
        </p:nvSpPr>
        <p:spPr>
          <a:xfrm>
            <a:off x="1526361" y="5085948"/>
            <a:ext cx="177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영고딕M" panose="02020600000000000000" pitchFamily="18" charset="-127"/>
                <a:ea typeface="a영고딕M" panose="02020600000000000000" pitchFamily="18" charset="-127"/>
              </a:rPr>
              <a:t>교수님 서명</a:t>
            </a:r>
          </a:p>
        </p:txBody>
      </p:sp>
    </p:spTree>
    <p:extLst>
      <p:ext uri="{BB962C8B-B14F-4D97-AF65-F5344CB8AC3E}">
        <p14:creationId xmlns:p14="http://schemas.microsoft.com/office/powerpoint/2010/main" val="26860333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6B8E6-23F9-4F88-BADF-B079070663B6}"/>
              </a:ext>
            </a:extLst>
          </p:cNvPr>
          <p:cNvSpPr txBox="1"/>
          <p:nvPr/>
        </p:nvSpPr>
        <p:spPr>
          <a:xfrm>
            <a:off x="3054141" y="2497976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/>
              <a:t>게임시연</a:t>
            </a:r>
          </a:p>
        </p:txBody>
      </p:sp>
    </p:spTree>
    <p:extLst>
      <p:ext uri="{BB962C8B-B14F-4D97-AF65-F5344CB8AC3E}">
        <p14:creationId xmlns:p14="http://schemas.microsoft.com/office/powerpoint/2010/main" val="18098299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10" y="3065778"/>
            <a:ext cx="11779779" cy="1200329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1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algn="ctr"/>
            <a:r>
              <a:rPr lang="ko-KR" altLang="en-US" sz="7200" spc="-15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 Light" panose="020B0603020101020101" pitchFamily="50" charset="-127"/>
              </a:rPr>
              <a:t>감사합니다</a:t>
            </a:r>
            <a:endParaRPr lang="en-US" altLang="ko-KR" sz="7200" spc="-15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562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54306" y="2411276"/>
            <a:ext cx="8424441" cy="3248433"/>
            <a:chOff x="554306" y="1721509"/>
            <a:chExt cx="8424441" cy="3248433"/>
          </a:xfrm>
        </p:grpSpPr>
        <p:grpSp>
          <p:nvGrpSpPr>
            <p:cNvPr id="16" name="그룹 15"/>
            <p:cNvGrpSpPr/>
            <p:nvPr/>
          </p:nvGrpSpPr>
          <p:grpSpPr>
            <a:xfrm>
              <a:off x="554306" y="1721509"/>
              <a:ext cx="1649800" cy="3248433"/>
              <a:chOff x="554306" y="2348817"/>
              <a:chExt cx="1649800" cy="3248433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554306" y="3973033"/>
                <a:ext cx="1109800" cy="0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664106" y="2348817"/>
                <a:ext cx="0" cy="3245076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64106" y="2348817"/>
                <a:ext cx="540000" cy="0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664106" y="5597250"/>
                <a:ext cx="540000" cy="0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 rot="10800000">
              <a:off x="7328947" y="1721509"/>
              <a:ext cx="1649800" cy="3248433"/>
              <a:chOff x="554306" y="2348817"/>
              <a:chExt cx="1649800" cy="3248433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554306" y="3973033"/>
                <a:ext cx="1109800" cy="0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664106" y="2348817"/>
                <a:ext cx="0" cy="3245076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664106" y="2348817"/>
                <a:ext cx="540000" cy="0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1664106" y="5597250"/>
                <a:ext cx="540000" cy="0"/>
              </a:xfrm>
              <a:prstGeom prst="line">
                <a:avLst/>
              </a:prstGeom>
              <a:ln w="9525">
                <a:solidFill>
                  <a:schemeClr val="bg1"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/>
          <p:cNvSpPr txBox="1"/>
          <p:nvPr/>
        </p:nvSpPr>
        <p:spPr>
          <a:xfrm>
            <a:off x="931857" y="997901"/>
            <a:ext cx="361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schemeClr val="bg2">
                      <a:lumMod val="50000"/>
                      <a:alpha val="75000"/>
                    </a:schemeClr>
                  </a:outerShdw>
                </a:effectLst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CONTENTS</a:t>
            </a:r>
            <a:endParaRPr lang="ko-KR" altLang="en-US" sz="36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effectLst>
                <a:outerShdw blurRad="25400" dist="25400" dir="2700000" algn="tl" rotWithShape="0">
                  <a:schemeClr val="bg2">
                    <a:lumMod val="50000"/>
                    <a:alpha val="75000"/>
                  </a:schemeClr>
                </a:outerShdw>
              </a:effectLst>
              <a:latin typeface="a영고딕L" panose="02020600000000000000" pitchFamily="18" charset="-127"/>
              <a:ea typeface="a영고딕L" panose="02020600000000000000" pitchFamily="18" charset="-127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42D48-3DDD-4F66-A548-B591320E5A63}"/>
              </a:ext>
            </a:extLst>
          </p:cNvPr>
          <p:cNvSpPr txBox="1"/>
          <p:nvPr/>
        </p:nvSpPr>
        <p:spPr>
          <a:xfrm>
            <a:off x="2818268" y="3670105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CH3. </a:t>
            </a:r>
            <a:r>
              <a:rPr lang="ko-KR" altLang="en-US" sz="28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개발 내용</a:t>
            </a:r>
            <a:endParaRPr lang="ko-KR" altLang="en-US" sz="2600" b="1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a영고딕L" panose="02020600000000000000" pitchFamily="18" charset="-127"/>
              <a:ea typeface="a영고딕L" panose="02020600000000000000" pitchFamily="18" charset="-127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1A4C4B-63F0-49FD-8050-1D961EB2A272}"/>
              </a:ext>
            </a:extLst>
          </p:cNvPr>
          <p:cNvSpPr txBox="1"/>
          <p:nvPr/>
        </p:nvSpPr>
        <p:spPr>
          <a:xfrm>
            <a:off x="2818268" y="4303965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CH4. </a:t>
            </a:r>
            <a:r>
              <a:rPr lang="ko-KR" altLang="en-US" sz="28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개발 일정</a:t>
            </a:r>
            <a:endParaRPr lang="ko-KR" altLang="en-US" sz="2600" b="1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a영고딕L" panose="02020600000000000000" pitchFamily="18" charset="-127"/>
              <a:ea typeface="a영고딕L" panose="02020600000000000000" pitchFamily="18" charset="-127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4D18B8-813C-451B-8660-DD79A6D8BEC2}"/>
              </a:ext>
            </a:extLst>
          </p:cNvPr>
          <p:cNvSpPr txBox="1"/>
          <p:nvPr/>
        </p:nvSpPr>
        <p:spPr>
          <a:xfrm>
            <a:off x="2818268" y="493782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CH5. </a:t>
            </a:r>
            <a:r>
              <a:rPr lang="ko-KR" altLang="en-US" sz="28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시연</a:t>
            </a:r>
            <a:endParaRPr lang="ko-KR" altLang="en-US" sz="2600" b="1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a영고딕L" panose="02020600000000000000" pitchFamily="18" charset="-127"/>
              <a:ea typeface="a영고딕L" panose="02020600000000000000" pitchFamily="18" charset="-127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22D3F-59B9-46FF-8630-22157BB079DD}"/>
              </a:ext>
            </a:extLst>
          </p:cNvPr>
          <p:cNvSpPr txBox="1"/>
          <p:nvPr/>
        </p:nvSpPr>
        <p:spPr>
          <a:xfrm>
            <a:off x="2818268" y="2402385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CH1. </a:t>
            </a:r>
            <a:r>
              <a:rPr lang="ko-KR" altLang="en-US" sz="28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게임 소개</a:t>
            </a:r>
            <a:endParaRPr lang="ko-KR" altLang="en-US" sz="2600" b="1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a영고딕L" panose="02020600000000000000" pitchFamily="18" charset="-127"/>
              <a:ea typeface="a영고딕L" panose="02020600000000000000" pitchFamily="18" charset="-127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4DA740-62D7-4CA3-9B83-BF38BE09E8A9}"/>
              </a:ext>
            </a:extLst>
          </p:cNvPr>
          <p:cNvSpPr txBox="1"/>
          <p:nvPr/>
        </p:nvSpPr>
        <p:spPr>
          <a:xfrm>
            <a:off x="2818268" y="3036245"/>
            <a:ext cx="279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CH2. </a:t>
            </a:r>
            <a:r>
              <a:rPr lang="ko-KR" altLang="en-US" sz="2800" b="1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a영고딕L" panose="02020600000000000000" pitchFamily="18" charset="-127"/>
                <a:ea typeface="a영고딕L" panose="02020600000000000000" pitchFamily="18" charset="-127"/>
                <a:cs typeface="Segoe UI" panose="020B0502040204020203" pitchFamily="34" charset="0"/>
              </a:rPr>
              <a:t>기술적 요소</a:t>
            </a:r>
            <a:endParaRPr lang="ko-KR" altLang="en-US" sz="2600" b="1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a영고딕L" panose="02020600000000000000" pitchFamily="18" charset="-127"/>
              <a:ea typeface="a영고딕L" panose="02020600000000000000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239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54655" y="555721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게임 소개</a:t>
            </a:r>
            <a:endParaRPr lang="ko-KR" altLang="en-US" sz="3200" spc="-150" dirty="0">
              <a:ln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55249" y="396029"/>
            <a:ext cx="0" cy="646619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318716" y="528351"/>
            <a:ext cx="684000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22426" y="1215304"/>
            <a:ext cx="3028745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272FB-4E67-4C4F-9C83-49EEE797EFCF}"/>
              </a:ext>
            </a:extLst>
          </p:cNvPr>
          <p:cNvSpPr txBox="1"/>
          <p:nvPr/>
        </p:nvSpPr>
        <p:spPr>
          <a:xfrm>
            <a:off x="1099468" y="1646151"/>
            <a:ext cx="5092873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장르 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: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공포 퍼즐 어드벤처 게임</a:t>
            </a:r>
            <a:endParaRPr lang="en-US" altLang="ko-KR" sz="2000" dirty="0">
              <a:latin typeface="a영고딕L" panose="02020600000000000000" pitchFamily="18" charset="-127"/>
              <a:ea typeface="a영고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시점 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: 1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인칭</a:t>
            </a:r>
            <a:endParaRPr lang="en-US" altLang="ko-KR" sz="2000" dirty="0">
              <a:latin typeface="a영고딕L" panose="02020600000000000000" pitchFamily="18" charset="-127"/>
              <a:ea typeface="a영고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게임 방법 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2A5CA-5F44-4D8F-8FDC-95721F99EA44}"/>
              </a:ext>
            </a:extLst>
          </p:cNvPr>
          <p:cNvSpPr txBox="1"/>
          <p:nvPr/>
        </p:nvSpPr>
        <p:spPr>
          <a:xfrm>
            <a:off x="2400503" y="2669508"/>
            <a:ext cx="822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적을 피하고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상호작용이 가능한 오브젝트를 사용하여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탈출해야 한다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DD769-6ABF-4A48-8397-7B7302AFF95F}"/>
              </a:ext>
            </a:extLst>
          </p:cNvPr>
          <p:cNvSpPr txBox="1"/>
          <p:nvPr/>
        </p:nvSpPr>
        <p:spPr>
          <a:xfrm>
            <a:off x="1651247" y="4021584"/>
            <a:ext cx="1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플레이화면</a:t>
            </a:r>
          </a:p>
        </p:txBody>
      </p:sp>
    </p:spTree>
    <p:extLst>
      <p:ext uri="{BB962C8B-B14F-4D97-AF65-F5344CB8AC3E}">
        <p14:creationId xmlns:p14="http://schemas.microsoft.com/office/powerpoint/2010/main" val="40912011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334669" y="555721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기술적 요소</a:t>
            </a:r>
            <a:endParaRPr lang="ko-KR" altLang="en-US" sz="3200" spc="-150" dirty="0">
              <a:ln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55249" y="396029"/>
            <a:ext cx="0" cy="646619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318716" y="528351"/>
            <a:ext cx="684000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22426" y="1215304"/>
            <a:ext cx="3028745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28ADF2-C52E-483C-9ABD-5237F536879A}"/>
              </a:ext>
            </a:extLst>
          </p:cNvPr>
          <p:cNvSpPr txBox="1"/>
          <p:nvPr/>
        </p:nvSpPr>
        <p:spPr>
          <a:xfrm>
            <a:off x="606543" y="1673035"/>
            <a:ext cx="8728126" cy="17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a영고딕L" panose="02020600000000000000" pitchFamily="18" charset="-127"/>
                <a:ea typeface="a영고딕L" panose="02020600000000000000" pitchFamily="18" charset="-127"/>
              </a:rPr>
              <a:t>트위치</a:t>
            </a:r>
            <a:r>
              <a:rPr lang="ko-KR" altLang="en-US" sz="2800" dirty="0">
                <a:latin typeface="a영고딕L" panose="02020600000000000000" pitchFamily="18" charset="-127"/>
                <a:ea typeface="a영고딕L" panose="02020600000000000000" pitchFamily="18" charset="-127"/>
              </a:rPr>
              <a:t> 투표 기능 연동</a:t>
            </a:r>
            <a:endParaRPr lang="en-US" altLang="ko-KR" sz="2800" dirty="0">
              <a:latin typeface="a영고딕L" panose="02020600000000000000" pitchFamily="18" charset="-127"/>
              <a:ea typeface="a영고딕L" panose="02020600000000000000" pitchFamily="18" charset="-127"/>
            </a:endParaRPr>
          </a:p>
          <a:p>
            <a:endParaRPr lang="en-US" altLang="ko-KR" dirty="0">
              <a:latin typeface="a영고딕L" panose="02020600000000000000" pitchFamily="18" charset="-127"/>
              <a:ea typeface="a영고딕L" panose="02020600000000000000" pitchFamily="18" charset="-127"/>
            </a:endParaRPr>
          </a:p>
          <a:p>
            <a:pPr>
              <a:lnSpc>
                <a:spcPts val="2400"/>
              </a:lnSpc>
            </a:pP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 </a:t>
            </a:r>
            <a:r>
              <a:rPr lang="ko-KR" altLang="en-US" dirty="0" err="1">
                <a:latin typeface="a영고딕L" panose="02020600000000000000" pitchFamily="18" charset="-127"/>
                <a:ea typeface="a영고딕L" panose="02020600000000000000" pitchFamily="18" charset="-127"/>
              </a:rPr>
              <a:t>트위치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 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Chat API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를 통해서 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Unity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와 </a:t>
            </a:r>
            <a:r>
              <a:rPr lang="ko-KR" altLang="en-US" dirty="0" err="1">
                <a:latin typeface="a영고딕L" panose="02020600000000000000" pitchFamily="18" charset="-127"/>
                <a:ea typeface="a영고딕L" panose="02020600000000000000" pitchFamily="18" charset="-127"/>
              </a:rPr>
              <a:t>트위치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 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Chat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공간을 동기화 시켜주고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, </a:t>
            </a:r>
          </a:p>
          <a:p>
            <a:pPr>
              <a:lnSpc>
                <a:spcPts val="2400"/>
              </a:lnSpc>
            </a:pP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특정한 키를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 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사용했을 시에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, 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투표를 시작하는 문구를 전송한다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. 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이후 타이머를 사용하여 일정시간 동안 시청자의 채팅정보를 수집하고 투표결과를 표시 및 게임에 반영한다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11D71-E8BA-4B6D-8F3D-717C0E54DB2D}"/>
              </a:ext>
            </a:extLst>
          </p:cNvPr>
          <p:cNvSpPr txBox="1"/>
          <p:nvPr/>
        </p:nvSpPr>
        <p:spPr>
          <a:xfrm>
            <a:off x="671795" y="3752870"/>
            <a:ext cx="7979294" cy="168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a영고딕L" panose="02020600000000000000" pitchFamily="18" charset="-127"/>
                <a:ea typeface="a영고딕L" panose="02020600000000000000" pitchFamily="18" charset="-127"/>
              </a:rPr>
              <a:t>심박수 데이터 반영</a:t>
            </a:r>
            <a:endParaRPr lang="en-US" altLang="ko-KR" sz="2800" dirty="0">
              <a:latin typeface="a영고딕L" panose="02020600000000000000" pitchFamily="18" charset="-127"/>
              <a:ea typeface="a영고딕L" panose="02020600000000000000" pitchFamily="18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a영고딕L" panose="02020600000000000000" pitchFamily="18" charset="-127"/>
              <a:ea typeface="a영고딕L" panose="02020600000000000000" pitchFamily="18" charset="-127"/>
            </a:endParaRPr>
          </a:p>
          <a:p>
            <a:pPr>
              <a:lnSpc>
                <a:spcPts val="2300"/>
              </a:lnSpc>
            </a:pP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 비공식 </a:t>
            </a:r>
            <a:r>
              <a:rPr lang="en-US" altLang="ko-KR" dirty="0" err="1">
                <a:latin typeface="a영고딕L" panose="02020600000000000000" pitchFamily="18" charset="-127"/>
                <a:ea typeface="a영고딕L" panose="02020600000000000000" pitchFamily="18" charset="-127"/>
              </a:rPr>
              <a:t>Miband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 SDK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를 이용하여 미밴드의 심박수 부분을 전달 받아 유니티에서 해당 심박수에 맞는 게임 효과를 처리한다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Ex ) 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화면이 어두워진다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, </a:t>
            </a:r>
            <a:r>
              <a:rPr lang="ko-KR" altLang="en-US" dirty="0">
                <a:latin typeface="a영고딕L" panose="02020600000000000000" pitchFamily="18" charset="-127"/>
                <a:ea typeface="a영고딕L" panose="02020600000000000000" pitchFamily="18" charset="-127"/>
              </a:rPr>
              <a:t>시야가 좁아진다</a:t>
            </a:r>
            <a:r>
              <a:rPr lang="en-US" altLang="ko-KR" dirty="0">
                <a:latin typeface="a영고딕L" panose="02020600000000000000" pitchFamily="18" charset="-127"/>
                <a:ea typeface="a영고딕L" panose="02020600000000000000" pitchFamily="18" charset="-127"/>
              </a:rPr>
              <a:t>.</a:t>
            </a:r>
            <a:endParaRPr lang="ko-KR" altLang="en-US" dirty="0"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F65625-67EC-4900-A3A9-32E102A92E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750" y1="40952" x2="45417" y2="56667"/>
                        <a14:foregroundMark x1="40000" y1="42381" x2="40417" y2="54921"/>
                        <a14:foregroundMark x1="40000" y1="40952" x2="51667" y2="31429"/>
                        <a14:foregroundMark x1="51667" y1="31429" x2="53167" y2="30952"/>
                        <a14:foregroundMark x1="58000" y1="30952" x2="60667" y2="54444"/>
                        <a14:foregroundMark x1="60667" y1="54444" x2="59833" y2="58730"/>
                        <a14:foregroundMark x1="45917" y1="66984" x2="55500" y2="63968"/>
                        <a14:foregroundMark x1="40250" y1="63968" x2="46583" y2="70952"/>
                        <a14:foregroundMark x1="40417" y1="39683" x2="49083" y2="30635"/>
                        <a14:foregroundMark x1="57500" y1="30952" x2="60750" y2="40159"/>
                        <a14:foregroundMark x1="54333" y1="46667" x2="55000" y2="51905"/>
                        <a14:foregroundMark x1="48417" y1="44921" x2="48667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91" y="1692315"/>
            <a:ext cx="3881709" cy="2037897"/>
          </a:xfrm>
          <a:prstGeom prst="rect">
            <a:avLst/>
          </a:prstGeom>
        </p:spPr>
      </p:pic>
      <p:pic>
        <p:nvPicPr>
          <p:cNvPr id="19" name="그래픽 18" descr="심장 박동">
            <a:extLst>
              <a:ext uri="{FF2B5EF4-FFF2-40B4-BE49-F238E27FC236}">
                <a16:creationId xmlns:a16="http://schemas.microsoft.com/office/drawing/2014/main" id="{0DD8318C-3A3F-4375-8D22-2E0E7DD19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728" y="3915862"/>
            <a:ext cx="1726834" cy="17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88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116386" y="555721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개발내용 </a:t>
            </a:r>
            <a:r>
              <a:rPr lang="en-US" altLang="ko-KR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- </a:t>
            </a:r>
            <a:r>
              <a:rPr lang="ko-KR" altLang="en-US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여도현</a:t>
            </a:r>
            <a:endParaRPr lang="ko-KR" altLang="en-US" sz="3200" spc="-150" dirty="0">
              <a:ln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55249" y="396029"/>
            <a:ext cx="0" cy="646619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318716" y="528351"/>
            <a:ext cx="684000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22426" y="1215304"/>
            <a:ext cx="3028745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423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106768" y="555721"/>
            <a:ext cx="361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개발내용 </a:t>
            </a:r>
            <a:r>
              <a:rPr lang="en-US" altLang="ko-KR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- </a:t>
            </a:r>
            <a:r>
              <a:rPr lang="ko-KR" altLang="en-US" sz="3600" spc="-150" dirty="0" err="1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강아영</a:t>
            </a:r>
            <a:endParaRPr lang="ko-KR" altLang="en-US" sz="3200" spc="-150" dirty="0">
              <a:ln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55249" y="396029"/>
            <a:ext cx="0" cy="646619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318716" y="528351"/>
            <a:ext cx="684000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22426" y="1215304"/>
            <a:ext cx="3028745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611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196536" y="55572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개발내용 </a:t>
            </a:r>
            <a:r>
              <a:rPr lang="en-US" altLang="ko-KR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– </a:t>
            </a:r>
            <a:r>
              <a:rPr lang="ko-KR" altLang="en-US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박  연</a:t>
            </a:r>
            <a:endParaRPr lang="ko-KR" altLang="en-US" sz="3200" spc="-150" dirty="0">
              <a:ln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55249" y="396029"/>
            <a:ext cx="0" cy="646619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318716" y="528351"/>
            <a:ext cx="684000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22426" y="1215304"/>
            <a:ext cx="3028745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59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898926" y="555721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개발일정</a:t>
            </a:r>
            <a:endParaRPr lang="ko-KR" altLang="en-US" sz="3200" spc="-150" dirty="0">
              <a:ln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55249" y="396029"/>
            <a:ext cx="0" cy="646619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318716" y="528351"/>
            <a:ext cx="684000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22426" y="1215304"/>
            <a:ext cx="3028745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1E47ADF-4F45-44AB-A1E8-5A5C856B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3" y="1367161"/>
            <a:ext cx="10733103" cy="51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58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92616" y="555721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spc="-15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영고딕L" panose="02020600000000000000" pitchFamily="18" charset="-127"/>
                <a:ea typeface="a영고딕L" panose="02020600000000000000" pitchFamily="18" charset="-127"/>
              </a:rPr>
              <a:t>향후개발일정</a:t>
            </a:r>
            <a:endParaRPr lang="ko-KR" altLang="en-US" sz="3200" spc="-150" dirty="0">
              <a:ln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55249" y="396029"/>
            <a:ext cx="0" cy="646619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318716" y="528351"/>
            <a:ext cx="684000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22426" y="1215304"/>
            <a:ext cx="3028745" cy="0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755E21-D321-41C3-A5F4-CA09443912C5}"/>
              </a:ext>
            </a:extLst>
          </p:cNvPr>
          <p:cNvSpPr txBox="1"/>
          <p:nvPr/>
        </p:nvSpPr>
        <p:spPr>
          <a:xfrm>
            <a:off x="905523" y="2361460"/>
            <a:ext cx="1070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영고딕L" panose="02020600000000000000" pitchFamily="18" charset="-127"/>
                <a:ea typeface="a영고딕L" panose="02020600000000000000" pitchFamily="18" charset="-127"/>
              </a:rPr>
              <a:t>여도현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 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–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추가 모델 게임 내 구현 및 상호작용 구현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,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심박수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&amp;</a:t>
            </a:r>
            <a:r>
              <a:rPr lang="ko-KR" altLang="en-US" sz="2000" dirty="0" err="1">
                <a:latin typeface="a영고딕L" panose="02020600000000000000" pitchFamily="18" charset="-127"/>
                <a:ea typeface="a영고딕L" panose="02020600000000000000" pitchFamily="18" charset="-127"/>
              </a:rPr>
              <a:t>트위치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(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투표결과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)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 반영효과 추가구현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0BF40-3776-4E13-8939-30E099BFD27D}"/>
              </a:ext>
            </a:extLst>
          </p:cNvPr>
          <p:cNvSpPr txBox="1"/>
          <p:nvPr/>
        </p:nvSpPr>
        <p:spPr>
          <a:xfrm>
            <a:off x="905522" y="3494842"/>
            <a:ext cx="924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a영고딕L" panose="02020600000000000000" pitchFamily="18" charset="-127"/>
                <a:ea typeface="a영고딕L" panose="02020600000000000000" pitchFamily="18" charset="-127"/>
              </a:rPr>
              <a:t>강아영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 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–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맵 오브젝트 추가 모델링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,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아이템 추가 모델링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,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캐릭터 애니메이션 추가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, UI</a:t>
            </a:r>
            <a:endParaRPr lang="ko-KR" altLang="en-US" sz="2000" dirty="0"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2A2E3-B884-491D-BA5B-4879484B09A9}"/>
              </a:ext>
            </a:extLst>
          </p:cNvPr>
          <p:cNvSpPr txBox="1"/>
          <p:nvPr/>
        </p:nvSpPr>
        <p:spPr>
          <a:xfrm>
            <a:off x="905523" y="4628225"/>
            <a:ext cx="795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영고딕L" panose="02020600000000000000" pitchFamily="18" charset="-127"/>
                <a:ea typeface="a영고딕L" panose="02020600000000000000" pitchFamily="18" charset="-127"/>
              </a:rPr>
              <a:t>박   연 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–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심박수 보완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,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사운드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, </a:t>
            </a:r>
            <a:r>
              <a:rPr lang="ko-KR" altLang="en-US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게임 내 심박수 영향을 주는 요소 추가</a:t>
            </a:r>
            <a:r>
              <a:rPr lang="en-US" altLang="ko-KR" sz="2000" dirty="0">
                <a:latin typeface="a영고딕L" panose="02020600000000000000" pitchFamily="18" charset="-127"/>
                <a:ea typeface="a영고딕L" panose="02020600000000000000" pitchFamily="18" charset="-127"/>
              </a:rPr>
              <a:t> </a:t>
            </a:r>
            <a:endParaRPr lang="ko-KR" altLang="en-US" sz="2000" dirty="0">
              <a:latin typeface="a영고딕L" panose="02020600000000000000" pitchFamily="18" charset="-127"/>
              <a:ea typeface="a영고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9294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196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a영고딕M</vt:lpstr>
      <vt:lpstr>a영고딕L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honghee choi</dc:creator>
  <cp:lastModifiedBy>연 박</cp:lastModifiedBy>
  <cp:revision>114</cp:revision>
  <dcterms:created xsi:type="dcterms:W3CDTF">2017-11-23T05:17:34Z</dcterms:created>
  <dcterms:modified xsi:type="dcterms:W3CDTF">2019-05-07T11:08:15Z</dcterms:modified>
</cp:coreProperties>
</file>