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4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4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3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59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6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1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F313-0A68-4921-80C1-8E069403FFDA}" type="datetimeFigureOut">
              <a:rPr lang="ko-KR" altLang="en-US" smtClean="0"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EEB2-C779-4780-8337-B44E7078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Shake it shake 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hehe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8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Jot</a:t>
            </a:r>
          </a:p>
          <a:p>
            <a:r>
              <a:rPr lang="en-US" altLang="ko-KR" dirty="0" smtClean="0"/>
              <a:t>Shit</a:t>
            </a:r>
          </a:p>
          <a:p>
            <a:r>
              <a:rPr lang="en-US" altLang="ko-KR" smtClean="0"/>
              <a:t>Damn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Shake it shake it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 it shake it</dc:title>
  <dc:creator>Registered User</dc:creator>
  <cp:lastModifiedBy>Registered User</cp:lastModifiedBy>
  <cp:revision>1</cp:revision>
  <dcterms:created xsi:type="dcterms:W3CDTF">2013-03-28T11:55:58Z</dcterms:created>
  <dcterms:modified xsi:type="dcterms:W3CDTF">2013-03-28T11:56:56Z</dcterms:modified>
</cp:coreProperties>
</file>