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jana Surbatovich" userId="34f022815c94af0f" providerId="LiveId" clId="{4A52708C-59EB-41FC-A934-BB30B59101DC}"/>
    <pc:docChg chg="undo custSel modSld">
      <pc:chgData name="Milijana Surbatovich" userId="34f022815c94af0f" providerId="LiveId" clId="{4A52708C-59EB-41FC-A934-BB30B59101DC}" dt="2018-04-23T14:08:17.414" v="944" actId="14100"/>
      <pc:docMkLst>
        <pc:docMk/>
      </pc:docMkLst>
      <pc:sldChg chg="addSp delSp modSp">
        <pc:chgData name="Milijana Surbatovich" userId="34f022815c94af0f" providerId="LiveId" clId="{4A52708C-59EB-41FC-A934-BB30B59101DC}" dt="2018-04-23T14:08:17.414" v="944" actId="14100"/>
        <pc:sldMkLst>
          <pc:docMk/>
          <pc:sldMk cId="169634896" sldId="256"/>
        </pc:sldMkLst>
        <pc:spChg chg="add del mod">
          <ac:chgData name="Milijana Surbatovich" userId="34f022815c94af0f" providerId="LiveId" clId="{4A52708C-59EB-41FC-A934-BB30B59101DC}" dt="2018-04-23T13:22:58.405" v="1" actId="11529"/>
          <ac:spMkLst>
            <pc:docMk/>
            <pc:sldMk cId="169634896" sldId="256"/>
            <ac:spMk id="2" creationId="{43B071EB-A7F4-457F-8B05-1090421019A6}"/>
          </ac:spMkLst>
        </pc:spChg>
        <pc:spChg chg="add del">
          <ac:chgData name="Milijana Surbatovich" userId="34f022815c94af0f" providerId="LiveId" clId="{4A52708C-59EB-41FC-A934-BB30B59101DC}" dt="2018-04-23T14:00:20.482" v="746"/>
          <ac:spMkLst>
            <pc:docMk/>
            <pc:sldMk cId="169634896" sldId="256"/>
            <ac:spMk id="3" creationId="{5A5D7670-1B57-4505-A2A4-F20DB029A04C}"/>
          </ac:spMkLst>
        </pc:spChg>
        <pc:spChg chg="mod">
          <ac:chgData name="Milijana Surbatovich" userId="34f022815c94af0f" providerId="LiveId" clId="{4A52708C-59EB-41FC-A934-BB30B59101DC}" dt="2018-04-23T14:07:37.649" v="928" actId="14100"/>
          <ac:spMkLst>
            <pc:docMk/>
            <pc:sldMk cId="169634896" sldId="256"/>
            <ac:spMk id="4" creationId="{4E936606-F1B2-4456-AB69-711456B503DF}"/>
          </ac:spMkLst>
        </pc:spChg>
        <pc:spChg chg="mod">
          <ac:chgData name="Milijana Surbatovich" userId="34f022815c94af0f" providerId="LiveId" clId="{4A52708C-59EB-41FC-A934-BB30B59101DC}" dt="2018-04-23T14:08:17.414" v="944" actId="14100"/>
          <ac:spMkLst>
            <pc:docMk/>
            <pc:sldMk cId="169634896" sldId="256"/>
            <ac:spMk id="5" creationId="{642E80F8-A808-489E-8FB1-293379AC7E77}"/>
          </ac:spMkLst>
        </pc:spChg>
        <pc:spChg chg="mod">
          <ac:chgData name="Milijana Surbatovich" userId="34f022815c94af0f" providerId="LiveId" clId="{4A52708C-59EB-41FC-A934-BB30B59101DC}" dt="2018-04-23T14:07:33.634" v="927" actId="1076"/>
          <ac:spMkLst>
            <pc:docMk/>
            <pc:sldMk cId="169634896" sldId="256"/>
            <ac:spMk id="11" creationId="{47BAB675-06BD-4A31-ADD7-34F0B9307E64}"/>
          </ac:spMkLst>
        </pc:spChg>
        <pc:spChg chg="add mod">
          <ac:chgData name="Milijana Surbatovich" userId="34f022815c94af0f" providerId="LiveId" clId="{4A52708C-59EB-41FC-A934-BB30B59101DC}" dt="2018-04-23T13:59:52.503" v="742" actId="1076"/>
          <ac:spMkLst>
            <pc:docMk/>
            <pc:sldMk cId="169634896" sldId="256"/>
            <ac:spMk id="13" creationId="{8ADB68BF-9BFF-4FF4-9529-174171CD8259}"/>
          </ac:spMkLst>
        </pc:spChg>
        <pc:spChg chg="add mod">
          <ac:chgData name="Milijana Surbatovich" userId="34f022815c94af0f" providerId="LiveId" clId="{4A52708C-59EB-41FC-A934-BB30B59101DC}" dt="2018-04-23T13:59:52.503" v="742" actId="1076"/>
          <ac:spMkLst>
            <pc:docMk/>
            <pc:sldMk cId="169634896" sldId="256"/>
            <ac:spMk id="14" creationId="{51D3ABE6-319E-4C09-A4D3-8A0C02BA9825}"/>
          </ac:spMkLst>
        </pc:spChg>
        <pc:spChg chg="mod">
          <ac:chgData name="Milijana Surbatovich" userId="34f022815c94af0f" providerId="LiveId" clId="{4A52708C-59EB-41FC-A934-BB30B59101DC}" dt="2018-04-23T14:08:00.813" v="937" actId="1076"/>
          <ac:spMkLst>
            <pc:docMk/>
            <pc:sldMk cId="169634896" sldId="256"/>
            <ac:spMk id="15" creationId="{47829C96-FF67-4A53-939E-9223E8B51F68}"/>
          </ac:spMkLst>
        </pc:spChg>
        <pc:spChg chg="mod">
          <ac:chgData name="Milijana Surbatovich" userId="34f022815c94af0f" providerId="LiveId" clId="{4A52708C-59EB-41FC-A934-BB30B59101DC}" dt="2018-04-23T13:58:47.201" v="733" actId="1076"/>
          <ac:spMkLst>
            <pc:docMk/>
            <pc:sldMk cId="169634896" sldId="256"/>
            <ac:spMk id="16" creationId="{8A8BFFBE-3128-4481-8EC9-78FF1DF26DD2}"/>
          </ac:spMkLst>
        </pc:spChg>
        <pc:spChg chg="mod">
          <ac:chgData name="Milijana Surbatovich" userId="34f022815c94af0f" providerId="LiveId" clId="{4A52708C-59EB-41FC-A934-BB30B59101DC}" dt="2018-04-23T13:59:52.503" v="742" actId="1076"/>
          <ac:spMkLst>
            <pc:docMk/>
            <pc:sldMk cId="169634896" sldId="256"/>
            <ac:spMk id="20" creationId="{C08DE86E-F53D-4B10-9778-144F10C4BC45}"/>
          </ac:spMkLst>
        </pc:spChg>
        <pc:cxnChg chg="mod">
          <ac:chgData name="Milijana Surbatovich" userId="34f022815c94af0f" providerId="LiveId" clId="{4A52708C-59EB-41FC-A934-BB30B59101DC}" dt="2018-04-23T14:07:30.372" v="926" actId="14100"/>
          <ac:cxnSpMkLst>
            <pc:docMk/>
            <pc:sldMk cId="169634896" sldId="256"/>
            <ac:cxnSpMk id="7" creationId="{E78BE08A-93AA-4AD6-8B48-9B3A8F615080}"/>
          </ac:cxnSpMkLst>
        </pc:cxnChg>
        <pc:cxnChg chg="mod">
          <ac:chgData name="Milijana Surbatovich" userId="34f022815c94af0f" providerId="LiveId" clId="{4A52708C-59EB-41FC-A934-BB30B59101DC}" dt="2018-04-23T14:08:13.775" v="943" actId="14100"/>
          <ac:cxnSpMkLst>
            <pc:docMk/>
            <pc:sldMk cId="169634896" sldId="256"/>
            <ac:cxnSpMk id="8" creationId="{12D8DF9D-8AA2-4A3F-AA1E-32622C0BC06E}"/>
          </ac:cxnSpMkLst>
        </pc:cxnChg>
      </pc:sldChg>
    </pc:docChg>
  </pc:docChgLst>
  <pc:docChgLst>
    <pc:chgData name="Milijana Surbatovich" userId="34f022815c94af0f" providerId="LiveId" clId="{8D9C989C-D038-4D92-A946-9431E558662F}"/>
    <pc:docChg chg="undo custSel addSld modSld modMainMaster">
      <pc:chgData name="Milijana Surbatovich" userId="34f022815c94af0f" providerId="LiveId" clId="{8D9C989C-D038-4D92-A946-9431E558662F}" dt="2018-04-19T17:46:47.242" v="750" actId="20577"/>
      <pc:docMkLst>
        <pc:docMk/>
      </pc:docMkLst>
      <pc:sldChg chg="addSp delSp modSp add">
        <pc:chgData name="Milijana Surbatovich" userId="34f022815c94af0f" providerId="LiveId" clId="{8D9C989C-D038-4D92-A946-9431E558662F}" dt="2018-04-19T17:46:47.242" v="750" actId="20577"/>
        <pc:sldMkLst>
          <pc:docMk/>
          <pc:sldMk cId="169634896" sldId="256"/>
        </pc:sldMkLst>
        <pc:spChg chg="add del mod">
          <ac:chgData name="Milijana Surbatovich" userId="34f022815c94af0f" providerId="LiveId" clId="{8D9C989C-D038-4D92-A946-9431E558662F}" dt="2018-04-19T17:03:06.656" v="3" actId="11529"/>
          <ac:spMkLst>
            <pc:docMk/>
            <pc:sldMk cId="169634896" sldId="256"/>
            <ac:spMk id="2" creationId="{240D6CA4-0112-4F21-834B-9236436B0EEE}"/>
          </ac:spMkLst>
        </pc:spChg>
        <pc:spChg chg="add del mod">
          <ac:chgData name="Milijana Surbatovich" userId="34f022815c94af0f" providerId="LiveId" clId="{8D9C989C-D038-4D92-A946-9431E558662F}" dt="2018-04-19T17:04:17.314" v="5" actId="11529"/>
          <ac:spMkLst>
            <pc:docMk/>
            <pc:sldMk cId="169634896" sldId="256"/>
            <ac:spMk id="3" creationId="{1FE06A6E-001F-45C0-AC35-06CA0AE83934}"/>
          </ac:spMkLst>
        </pc:spChg>
        <pc:spChg chg="add mod">
          <ac:chgData name="Milijana Surbatovich" userId="34f022815c94af0f" providerId="LiveId" clId="{8D9C989C-D038-4D92-A946-9431E558662F}" dt="2018-04-19T17:46:47.242" v="750" actId="20577"/>
          <ac:spMkLst>
            <pc:docMk/>
            <pc:sldMk cId="169634896" sldId="256"/>
            <ac:spMk id="4" creationId="{4E936606-F1B2-4456-AB69-711456B503DF}"/>
          </ac:spMkLst>
        </pc:spChg>
        <pc:spChg chg="add mod">
          <ac:chgData name="Milijana Surbatovich" userId="34f022815c94af0f" providerId="LiveId" clId="{8D9C989C-D038-4D92-A946-9431E558662F}" dt="2018-04-19T17:46:36.233" v="744" actId="20577"/>
          <ac:spMkLst>
            <pc:docMk/>
            <pc:sldMk cId="169634896" sldId="256"/>
            <ac:spMk id="5" creationId="{642E80F8-A808-489E-8FB1-293379AC7E77}"/>
          </ac:spMkLst>
        </pc:spChg>
        <pc:spChg chg="add mod">
          <ac:chgData name="Milijana Surbatovich" userId="34f022815c94af0f" providerId="LiveId" clId="{8D9C989C-D038-4D92-A946-9431E558662F}" dt="2018-04-19T17:18:29.158" v="268" actId="1076"/>
          <ac:spMkLst>
            <pc:docMk/>
            <pc:sldMk cId="169634896" sldId="256"/>
            <ac:spMk id="11" creationId="{47BAB675-06BD-4A31-ADD7-34F0B9307E64}"/>
          </ac:spMkLst>
        </pc:spChg>
        <pc:spChg chg="add del mod">
          <ac:chgData name="Milijana Surbatovich" userId="34f022815c94af0f" providerId="LiveId" clId="{8D9C989C-D038-4D92-A946-9431E558662F}" dt="2018-04-19T17:14:10.932" v="214" actId="11529"/>
          <ac:spMkLst>
            <pc:docMk/>
            <pc:sldMk cId="169634896" sldId="256"/>
            <ac:spMk id="14" creationId="{C6C497BA-844B-48F9-93C2-E019CF79C5C1}"/>
          </ac:spMkLst>
        </pc:spChg>
        <pc:spChg chg="add mod">
          <ac:chgData name="Milijana Surbatovich" userId="34f022815c94af0f" providerId="LiveId" clId="{8D9C989C-D038-4D92-A946-9431E558662F}" dt="2018-04-19T17:46:36.686" v="746" actId="20577"/>
          <ac:spMkLst>
            <pc:docMk/>
            <pc:sldMk cId="169634896" sldId="256"/>
            <ac:spMk id="15" creationId="{47829C96-FF67-4A53-939E-9223E8B51F68}"/>
          </ac:spMkLst>
        </pc:spChg>
        <pc:spChg chg="add mod">
          <ac:chgData name="Milijana Surbatovich" userId="34f022815c94af0f" providerId="LiveId" clId="{8D9C989C-D038-4D92-A946-9431E558662F}" dt="2018-04-19T17:20:52.007" v="270" actId="1076"/>
          <ac:spMkLst>
            <pc:docMk/>
            <pc:sldMk cId="169634896" sldId="256"/>
            <ac:spMk id="16" creationId="{8A8BFFBE-3128-4481-8EC9-78FF1DF26DD2}"/>
          </ac:spMkLst>
        </pc:spChg>
        <pc:spChg chg="add mod">
          <ac:chgData name="Milijana Surbatovich" userId="34f022815c94af0f" providerId="LiveId" clId="{8D9C989C-D038-4D92-A946-9431E558662F}" dt="2018-04-19T17:18:08.164" v="265" actId="1076"/>
          <ac:spMkLst>
            <pc:docMk/>
            <pc:sldMk cId="169634896" sldId="256"/>
            <ac:spMk id="17" creationId="{D28681A7-EF51-4837-920A-2987BB4798C6}"/>
          </ac:spMkLst>
        </pc:spChg>
        <pc:spChg chg="add mod">
          <ac:chgData name="Milijana Surbatovich" userId="34f022815c94af0f" providerId="LiveId" clId="{8D9C989C-D038-4D92-A946-9431E558662F}" dt="2018-04-19T17:45:32.377" v="721" actId="207"/>
          <ac:spMkLst>
            <pc:docMk/>
            <pc:sldMk cId="169634896" sldId="256"/>
            <ac:spMk id="20" creationId="{C08DE86E-F53D-4B10-9778-144F10C4BC45}"/>
          </ac:spMkLst>
        </pc:spChg>
        <pc:spChg chg="add del">
          <ac:chgData name="Milijana Surbatovich" userId="34f022815c94af0f" providerId="LiveId" clId="{8D9C989C-D038-4D92-A946-9431E558662F}" dt="2018-04-19T17:27:34.865" v="280" actId="20577"/>
          <ac:spMkLst>
            <pc:docMk/>
            <pc:sldMk cId="169634896" sldId="256"/>
            <ac:spMk id="21" creationId="{77035646-B8ED-4EC2-8AE2-841E1684EFBC}"/>
          </ac:spMkLst>
        </pc:spChg>
        <pc:inkChg chg="add del">
          <ac:chgData name="Milijana Surbatovich" userId="34f022815c94af0f" providerId="LiveId" clId="{8D9C989C-D038-4D92-A946-9431E558662F}" dt="2018-04-19T17:21:12.828" v="275" actId="20577"/>
          <ac:inkMkLst>
            <pc:docMk/>
            <pc:sldMk cId="169634896" sldId="256"/>
            <ac:inkMk id="18" creationId="{F63F94E9-F6DE-4F5F-8077-4D84EAB273BD}"/>
          </ac:inkMkLst>
        </pc:inkChg>
        <pc:inkChg chg="add del">
          <ac:chgData name="Milijana Surbatovich" userId="34f022815c94af0f" providerId="LiveId" clId="{8D9C989C-D038-4D92-A946-9431E558662F}" dt="2018-04-19T17:21:10.819" v="274" actId="20577"/>
          <ac:inkMkLst>
            <pc:docMk/>
            <pc:sldMk cId="169634896" sldId="256"/>
            <ac:inkMk id="19" creationId="{B77A978A-10B9-4B06-B234-48F105207708}"/>
          </ac:inkMkLst>
        </pc:inkChg>
        <pc:cxnChg chg="add mod">
          <ac:chgData name="Milijana Surbatovich" userId="34f022815c94af0f" providerId="LiveId" clId="{8D9C989C-D038-4D92-A946-9431E558662F}" dt="2018-04-19T17:12:17.126" v="185" actId="692"/>
          <ac:cxnSpMkLst>
            <pc:docMk/>
            <pc:sldMk cId="169634896" sldId="256"/>
            <ac:cxnSpMk id="7" creationId="{E78BE08A-93AA-4AD6-8B48-9B3A8F615080}"/>
          </ac:cxnSpMkLst>
        </pc:cxnChg>
        <pc:cxnChg chg="add mod">
          <ac:chgData name="Milijana Surbatovich" userId="34f022815c94af0f" providerId="LiveId" clId="{8D9C989C-D038-4D92-A946-9431E558662F}" dt="2018-04-19T17:21:04.448" v="271" actId="1076"/>
          <ac:cxnSpMkLst>
            <pc:docMk/>
            <pc:sldMk cId="169634896" sldId="256"/>
            <ac:cxnSpMk id="8" creationId="{12D8DF9D-8AA2-4A3F-AA1E-32622C0BC06E}"/>
          </ac:cxnSpMkLst>
        </pc:cxnChg>
        <pc:cxnChg chg="add mod">
          <ac:chgData name="Milijana Surbatovich" userId="34f022815c94af0f" providerId="LiveId" clId="{8D9C989C-D038-4D92-A946-9431E558662F}" dt="2018-04-19T17:18:08.164" v="265" actId="1076"/>
          <ac:cxnSpMkLst>
            <pc:docMk/>
            <pc:sldMk cId="169634896" sldId="256"/>
            <ac:cxnSpMk id="10" creationId="{E1A0209C-C8CD-415E-A9CE-156CBC4B6DDC}"/>
          </ac:cxnSpMkLst>
        </pc:cxnChg>
        <pc:cxnChg chg="add del mod">
          <ac:chgData name="Milijana Surbatovich" userId="34f022815c94af0f" providerId="LiveId" clId="{8D9C989C-D038-4D92-A946-9431E558662F}" dt="2018-04-19T17:13:56.021" v="212" actId="11529"/>
          <ac:cxnSpMkLst>
            <pc:docMk/>
            <pc:sldMk cId="169634896" sldId="256"/>
            <ac:cxnSpMk id="13" creationId="{6624AB1F-6FCB-406C-85F1-AEDE4B1A07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9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F959-3F16-42CA-9B1E-4CEFAA417EE0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C508-662F-4F9F-B740-CE6EE8FDE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936606-F1B2-4456-AB69-711456B503DF}"/>
              </a:ext>
            </a:extLst>
          </p:cNvPr>
          <p:cNvSpPr/>
          <p:nvPr/>
        </p:nvSpPr>
        <p:spPr>
          <a:xfrm>
            <a:off x="60961" y="687186"/>
            <a:ext cx="2424545" cy="2741814"/>
          </a:xfrm>
          <a:custGeom>
            <a:avLst/>
            <a:gdLst>
              <a:gd name="connsiteX0" fmla="*/ 0 w 1197033"/>
              <a:gd name="connsiteY0" fmla="*/ 1424247 h 1479666"/>
              <a:gd name="connsiteX1" fmla="*/ 16626 w 1197033"/>
              <a:gd name="connsiteY1" fmla="*/ 5542 h 1479666"/>
              <a:gd name="connsiteX2" fmla="*/ 1197033 w 1197033"/>
              <a:gd name="connsiteY2" fmla="*/ 0 h 1479666"/>
              <a:gd name="connsiteX3" fmla="*/ 1191491 w 1197033"/>
              <a:gd name="connsiteY3" fmla="*/ 1390997 h 1479666"/>
              <a:gd name="connsiteX4" fmla="*/ 1030778 w 1197033"/>
              <a:gd name="connsiteY4" fmla="*/ 1235826 h 1479666"/>
              <a:gd name="connsiteX5" fmla="*/ 964277 w 1197033"/>
              <a:gd name="connsiteY5" fmla="*/ 1346662 h 1479666"/>
              <a:gd name="connsiteX6" fmla="*/ 798022 w 1197033"/>
              <a:gd name="connsiteY6" fmla="*/ 1263535 h 1479666"/>
              <a:gd name="connsiteX7" fmla="*/ 598517 w 1197033"/>
              <a:gd name="connsiteY7" fmla="*/ 1435331 h 1479666"/>
              <a:gd name="connsiteX8" fmla="*/ 482138 w 1197033"/>
              <a:gd name="connsiteY8" fmla="*/ 1363287 h 1479666"/>
              <a:gd name="connsiteX9" fmla="*/ 338051 w 1197033"/>
              <a:gd name="connsiteY9" fmla="*/ 1479666 h 1479666"/>
              <a:gd name="connsiteX10" fmla="*/ 243840 w 1197033"/>
              <a:gd name="connsiteY10" fmla="*/ 1313411 h 1479666"/>
              <a:gd name="connsiteX11" fmla="*/ 0 w 1197033"/>
              <a:gd name="connsiteY11" fmla="*/ 1424247 h 14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7033" h="1479666">
                <a:moveTo>
                  <a:pt x="0" y="1424247"/>
                </a:moveTo>
                <a:lnTo>
                  <a:pt x="16626" y="5542"/>
                </a:lnTo>
                <a:lnTo>
                  <a:pt x="1197033" y="0"/>
                </a:lnTo>
                <a:cubicBezTo>
                  <a:pt x="1195186" y="463666"/>
                  <a:pt x="1193338" y="927331"/>
                  <a:pt x="1191491" y="1390997"/>
                </a:cubicBezTo>
                <a:lnTo>
                  <a:pt x="1030778" y="1235826"/>
                </a:lnTo>
                <a:lnTo>
                  <a:pt x="964277" y="1346662"/>
                </a:lnTo>
                <a:lnTo>
                  <a:pt x="798022" y="1263535"/>
                </a:lnTo>
                <a:lnTo>
                  <a:pt x="598517" y="1435331"/>
                </a:lnTo>
                <a:lnTo>
                  <a:pt x="482138" y="1363287"/>
                </a:lnTo>
                <a:lnTo>
                  <a:pt x="338051" y="1479666"/>
                </a:lnTo>
                <a:lnTo>
                  <a:pt x="243840" y="1313411"/>
                </a:lnTo>
                <a:lnTo>
                  <a:pt x="0" y="142424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result = </a:t>
            </a:r>
            <a:r>
              <a:rPr lang="en-US" sz="1200" dirty="0" err="1">
                <a:solidFill>
                  <a:schemeClr val="tx1"/>
                </a:solidFill>
              </a:rPr>
              <a:t>nextEvent</a:t>
            </a:r>
            <a:r>
              <a:rPr lang="en-US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result == true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(</a:t>
            </a:r>
            <a:r>
              <a:rPr lang="en-US" sz="1200" dirty="0" err="1">
                <a:solidFill>
                  <a:schemeClr val="tx1"/>
                </a:solidFill>
              </a:rPr>
              <a:t>EventHandler.status</a:t>
            </a:r>
            <a:r>
              <a:rPr lang="en-US" sz="1200" dirty="0">
                <a:solidFill>
                  <a:schemeClr val="tx1"/>
                </a:solidFill>
              </a:rPr>
              <a:t> == PROP_DONE_OK)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(</a:t>
            </a:r>
            <a:r>
              <a:rPr lang="en-US" sz="1200" dirty="0" err="1">
                <a:solidFill>
                  <a:schemeClr val="tx1"/>
                </a:solidFill>
              </a:rPr>
              <a:t>rxStatistics.nRxOk</a:t>
            </a:r>
            <a:r>
              <a:rPr lang="en-US" sz="1200" dirty="0">
                <a:solidFill>
                  <a:schemeClr val="tx1"/>
                </a:solidFill>
              </a:rPr>
              <a:t> == 1 )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len</a:t>
            </a:r>
            <a:r>
              <a:rPr lang="en-US" sz="1200" dirty="0">
                <a:solidFill>
                  <a:schemeClr val="tx1"/>
                </a:solidFill>
              </a:rPr>
              <a:t> = ...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dstAddr</a:t>
            </a:r>
            <a:r>
              <a:rPr lang="en-US" sz="1200" dirty="0">
                <a:solidFill>
                  <a:schemeClr val="tx1"/>
                </a:solidFill>
              </a:rPr>
              <a:t> = ...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-&gt;payload = …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rxStatistics.lastRssi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 = </a:t>
            </a:r>
            <a:r>
              <a:rPr lang="en-US" sz="1200" dirty="0" err="1">
                <a:solidFill>
                  <a:schemeClr val="tx1"/>
                </a:solidFill>
              </a:rPr>
              <a:t>EasyLink_Status_Success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2E80F8-A808-489E-8FB1-293379AC7E77}"/>
              </a:ext>
            </a:extLst>
          </p:cNvPr>
          <p:cNvSpPr/>
          <p:nvPr/>
        </p:nvSpPr>
        <p:spPr>
          <a:xfrm>
            <a:off x="2371899" y="839835"/>
            <a:ext cx="1845424" cy="1105337"/>
          </a:xfrm>
          <a:custGeom>
            <a:avLst/>
            <a:gdLst>
              <a:gd name="connsiteX0" fmla="*/ 0 w 1197033"/>
              <a:gd name="connsiteY0" fmla="*/ 1424247 h 1479666"/>
              <a:gd name="connsiteX1" fmla="*/ 16626 w 1197033"/>
              <a:gd name="connsiteY1" fmla="*/ 5542 h 1479666"/>
              <a:gd name="connsiteX2" fmla="*/ 1197033 w 1197033"/>
              <a:gd name="connsiteY2" fmla="*/ 0 h 1479666"/>
              <a:gd name="connsiteX3" fmla="*/ 1191491 w 1197033"/>
              <a:gd name="connsiteY3" fmla="*/ 1390997 h 1479666"/>
              <a:gd name="connsiteX4" fmla="*/ 1030778 w 1197033"/>
              <a:gd name="connsiteY4" fmla="*/ 1235826 h 1479666"/>
              <a:gd name="connsiteX5" fmla="*/ 964277 w 1197033"/>
              <a:gd name="connsiteY5" fmla="*/ 1346662 h 1479666"/>
              <a:gd name="connsiteX6" fmla="*/ 798022 w 1197033"/>
              <a:gd name="connsiteY6" fmla="*/ 1263535 h 1479666"/>
              <a:gd name="connsiteX7" fmla="*/ 598517 w 1197033"/>
              <a:gd name="connsiteY7" fmla="*/ 1435331 h 1479666"/>
              <a:gd name="connsiteX8" fmla="*/ 482138 w 1197033"/>
              <a:gd name="connsiteY8" fmla="*/ 1363287 h 1479666"/>
              <a:gd name="connsiteX9" fmla="*/ 338051 w 1197033"/>
              <a:gd name="connsiteY9" fmla="*/ 1479666 h 1479666"/>
              <a:gd name="connsiteX10" fmla="*/ 243840 w 1197033"/>
              <a:gd name="connsiteY10" fmla="*/ 1313411 h 1479666"/>
              <a:gd name="connsiteX11" fmla="*/ 0 w 1197033"/>
              <a:gd name="connsiteY11" fmla="*/ 1424247 h 14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7033" h="1479666">
                <a:moveTo>
                  <a:pt x="0" y="1424247"/>
                </a:moveTo>
                <a:lnTo>
                  <a:pt x="16626" y="5542"/>
                </a:lnTo>
                <a:lnTo>
                  <a:pt x="1197033" y="0"/>
                </a:lnTo>
                <a:cubicBezTo>
                  <a:pt x="1195186" y="463666"/>
                  <a:pt x="1193338" y="927331"/>
                  <a:pt x="1191491" y="1390997"/>
                </a:cubicBezTo>
                <a:lnTo>
                  <a:pt x="1030778" y="1235826"/>
                </a:lnTo>
                <a:lnTo>
                  <a:pt x="964277" y="1346662"/>
                </a:lnTo>
                <a:lnTo>
                  <a:pt x="798022" y="1263535"/>
                </a:lnTo>
                <a:lnTo>
                  <a:pt x="598517" y="1435331"/>
                </a:lnTo>
                <a:lnTo>
                  <a:pt x="482138" y="1363287"/>
                </a:lnTo>
                <a:lnTo>
                  <a:pt x="338051" y="1479666"/>
                </a:lnTo>
                <a:lnTo>
                  <a:pt x="243840" y="1313411"/>
                </a:lnTo>
                <a:lnTo>
                  <a:pt x="0" y="142424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result = </a:t>
            </a:r>
            <a:r>
              <a:rPr lang="en-US" sz="1200" dirty="0" err="1">
                <a:solidFill>
                  <a:schemeClr val="tx1"/>
                </a:solidFill>
              </a:rPr>
              <a:t>nextEvent</a:t>
            </a:r>
            <a:r>
              <a:rPr lang="en-US" sz="1200" dirty="0">
                <a:solidFill>
                  <a:schemeClr val="tx1"/>
                </a:solidFill>
              </a:rPr>
              <a:t>(…);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If result == false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return status;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BE08A-93AA-4AD6-8B48-9B3A8F615080}"/>
              </a:ext>
            </a:extLst>
          </p:cNvPr>
          <p:cNvCxnSpPr>
            <a:cxnSpLocks/>
          </p:cNvCxnSpPr>
          <p:nvPr/>
        </p:nvCxnSpPr>
        <p:spPr>
          <a:xfrm>
            <a:off x="164868" y="2654531"/>
            <a:ext cx="220703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D8DF9D-8AA2-4A3F-AA1E-32622C0BC06E}"/>
              </a:ext>
            </a:extLst>
          </p:cNvPr>
          <p:cNvCxnSpPr>
            <a:cxnSpLocks/>
          </p:cNvCxnSpPr>
          <p:nvPr/>
        </p:nvCxnSpPr>
        <p:spPr>
          <a:xfrm>
            <a:off x="164868" y="626224"/>
            <a:ext cx="2320638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A0209C-C8CD-415E-A9CE-156CBC4B6DDC}"/>
              </a:ext>
            </a:extLst>
          </p:cNvPr>
          <p:cNvCxnSpPr>
            <a:cxnSpLocks/>
          </p:cNvCxnSpPr>
          <p:nvPr/>
        </p:nvCxnSpPr>
        <p:spPr>
          <a:xfrm>
            <a:off x="2430086" y="806585"/>
            <a:ext cx="1787237" cy="0"/>
          </a:xfrm>
          <a:prstGeom prst="line">
            <a:avLst/>
          </a:prstGeom>
          <a:ln w="254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BAB675-06BD-4A31-ADD7-34F0B9307E64}"/>
              </a:ext>
            </a:extLst>
          </p:cNvPr>
          <p:cNvSpPr txBox="1"/>
          <p:nvPr/>
        </p:nvSpPr>
        <p:spPr>
          <a:xfrm>
            <a:off x="1501833" y="2675938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Power fail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829C96-FF67-4A53-939E-9223E8B51F68}"/>
              </a:ext>
            </a:extLst>
          </p:cNvPr>
          <p:cNvSpPr/>
          <p:nvPr/>
        </p:nvSpPr>
        <p:spPr>
          <a:xfrm>
            <a:off x="56110" y="3385298"/>
            <a:ext cx="2424545" cy="633166"/>
          </a:xfrm>
          <a:custGeom>
            <a:avLst/>
            <a:gdLst>
              <a:gd name="connsiteX0" fmla="*/ 0 w 1839884"/>
              <a:gd name="connsiteY0" fmla="*/ 127461 h 609600"/>
              <a:gd name="connsiteX1" fmla="*/ 0 w 1839884"/>
              <a:gd name="connsiteY1" fmla="*/ 127461 h 609600"/>
              <a:gd name="connsiteX2" fmla="*/ 0 w 1839884"/>
              <a:gd name="connsiteY2" fmla="*/ 609600 h 609600"/>
              <a:gd name="connsiteX3" fmla="*/ 1795549 w 1839884"/>
              <a:gd name="connsiteY3" fmla="*/ 598516 h 609600"/>
              <a:gd name="connsiteX4" fmla="*/ 1839884 w 1839884"/>
              <a:gd name="connsiteY4" fmla="*/ 587432 h 609600"/>
              <a:gd name="connsiteX5" fmla="*/ 1834342 w 1839884"/>
              <a:gd name="connsiteY5" fmla="*/ 110836 h 609600"/>
              <a:gd name="connsiteX6" fmla="*/ 1645920 w 1839884"/>
              <a:gd name="connsiteY6" fmla="*/ 27709 h 609600"/>
              <a:gd name="connsiteX7" fmla="*/ 1568334 w 1839884"/>
              <a:gd name="connsiteY7" fmla="*/ 99752 h 609600"/>
              <a:gd name="connsiteX8" fmla="*/ 1269076 w 1839884"/>
              <a:gd name="connsiteY8" fmla="*/ 0 h 609600"/>
              <a:gd name="connsiteX9" fmla="*/ 947651 w 1839884"/>
              <a:gd name="connsiteY9" fmla="*/ 105294 h 609600"/>
              <a:gd name="connsiteX10" fmla="*/ 770313 w 1839884"/>
              <a:gd name="connsiteY10" fmla="*/ 60960 h 609600"/>
              <a:gd name="connsiteX11" fmla="*/ 543098 w 1839884"/>
              <a:gd name="connsiteY11" fmla="*/ 127461 h 609600"/>
              <a:gd name="connsiteX12" fmla="*/ 376844 w 1839884"/>
              <a:gd name="connsiteY12" fmla="*/ 5541 h 609600"/>
              <a:gd name="connsiteX13" fmla="*/ 0 w 1839884"/>
              <a:gd name="connsiteY13" fmla="*/ 12746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39884" h="609600">
                <a:moveTo>
                  <a:pt x="0" y="127461"/>
                </a:moveTo>
                <a:lnTo>
                  <a:pt x="0" y="127461"/>
                </a:lnTo>
                <a:lnTo>
                  <a:pt x="0" y="609600"/>
                </a:lnTo>
                <a:lnTo>
                  <a:pt x="1795549" y="598516"/>
                </a:lnTo>
                <a:lnTo>
                  <a:pt x="1839884" y="587432"/>
                </a:lnTo>
                <a:cubicBezTo>
                  <a:pt x="1838037" y="428567"/>
                  <a:pt x="1836189" y="269701"/>
                  <a:pt x="1834342" y="110836"/>
                </a:cubicBezTo>
                <a:lnTo>
                  <a:pt x="1645920" y="27709"/>
                </a:lnTo>
                <a:lnTo>
                  <a:pt x="1568334" y="99752"/>
                </a:lnTo>
                <a:lnTo>
                  <a:pt x="1269076" y="0"/>
                </a:lnTo>
                <a:lnTo>
                  <a:pt x="947651" y="105294"/>
                </a:lnTo>
                <a:lnTo>
                  <a:pt x="770313" y="60960"/>
                </a:lnTo>
                <a:lnTo>
                  <a:pt x="543098" y="127461"/>
                </a:lnTo>
                <a:lnTo>
                  <a:pt x="376844" y="5541"/>
                </a:lnTo>
                <a:lnTo>
                  <a:pt x="0" y="1274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rxPacket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absTime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BFFBE-3128-4481-8EC9-78FF1DF26DD2}"/>
              </a:ext>
            </a:extLst>
          </p:cNvPr>
          <p:cNvSpPr txBox="1"/>
          <p:nvPr/>
        </p:nvSpPr>
        <p:spPr>
          <a:xfrm>
            <a:off x="1501833" y="346112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681A7-EF51-4837-920A-2987BB4798C6}"/>
              </a:ext>
            </a:extLst>
          </p:cNvPr>
          <p:cNvSpPr txBox="1"/>
          <p:nvPr/>
        </p:nvSpPr>
        <p:spPr>
          <a:xfrm>
            <a:off x="3208712" y="501282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C08DE86E-F53D-4B10-9778-144F10C4BC45}"/>
              </a:ext>
            </a:extLst>
          </p:cNvPr>
          <p:cNvSpPr/>
          <p:nvPr/>
        </p:nvSpPr>
        <p:spPr>
          <a:xfrm>
            <a:off x="4646815" y="506823"/>
            <a:ext cx="4386348" cy="478259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lain"/>
            </a:pPr>
            <a:r>
              <a:rPr lang="en-US" sz="1200" dirty="0" err="1">
                <a:solidFill>
                  <a:schemeClr val="tx1"/>
                </a:solidFill>
              </a:rPr>
              <a:t>EasyLink_Status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EasyLink_receive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 *</a:t>
            </a:r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){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</a:t>
            </a:r>
            <a:r>
              <a:rPr lang="en-US" sz="1200" dirty="0" err="1">
                <a:solidFill>
                  <a:schemeClr val="tx1"/>
                </a:solidFill>
              </a:rPr>
              <a:t>EasyLink_Status</a:t>
            </a:r>
            <a:r>
              <a:rPr lang="en-US" sz="1200" dirty="0">
                <a:solidFill>
                  <a:schemeClr val="tx1"/>
                </a:solidFill>
              </a:rPr>
              <a:t> status = </a:t>
            </a:r>
            <a:r>
              <a:rPr lang="en-US" sz="1200" dirty="0" err="1">
                <a:solidFill>
                  <a:schemeClr val="tx1"/>
                </a:solidFill>
              </a:rPr>
              <a:t>EasyLink_Status_Rx_Error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Packet* packet;</a:t>
            </a:r>
          </a:p>
          <a:p>
            <a:pPr marL="228600" indent="-228600">
              <a:buAutoNum type="arabicPlain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result = </a:t>
            </a:r>
            <a:r>
              <a:rPr lang="en-US" sz="1200" dirty="0" err="1">
                <a:solidFill>
                  <a:schemeClr val="tx1"/>
                </a:solidFill>
              </a:rPr>
              <a:t>nextEvent</a:t>
            </a:r>
            <a:r>
              <a:rPr lang="en-US" sz="1200" dirty="0">
                <a:solidFill>
                  <a:schemeClr val="tx1"/>
                </a:solidFill>
              </a:rPr>
              <a:t>(packet, </a:t>
            </a:r>
            <a:r>
              <a:rPr lang="en-US" sz="1200" dirty="0" err="1">
                <a:solidFill>
                  <a:schemeClr val="tx1"/>
                </a:solidFill>
              </a:rPr>
              <a:t>EventHandler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rxStatistics</a:t>
            </a:r>
            <a:r>
              <a:rPr lang="en-US" sz="1200" dirty="0">
                <a:solidFill>
                  <a:schemeClr val="tx1"/>
                </a:solidFill>
              </a:rPr>
              <a:t>);   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if (result &amp; </a:t>
            </a:r>
            <a:r>
              <a:rPr lang="en-US" sz="1200" dirty="0" err="1">
                <a:solidFill>
                  <a:schemeClr val="tx1"/>
                </a:solidFill>
              </a:rPr>
              <a:t>RF_EventLastCmdDone</a:t>
            </a:r>
            <a:r>
              <a:rPr lang="en-US" sz="1200" dirty="0">
                <a:solidFill>
                  <a:schemeClr val="tx1"/>
                </a:solidFill>
              </a:rPr>
              <a:t>)    {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if (</a:t>
            </a:r>
            <a:r>
              <a:rPr lang="en-US" sz="1200" dirty="0" err="1">
                <a:solidFill>
                  <a:schemeClr val="tx1"/>
                </a:solidFill>
              </a:rPr>
              <a:t>EventHandler.status</a:t>
            </a:r>
            <a:r>
              <a:rPr lang="en-US" sz="1200" dirty="0">
                <a:solidFill>
                  <a:schemeClr val="tx1"/>
                </a:solidFill>
              </a:rPr>
              <a:t> == PROP_DONE_OK)   {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if (packet-&gt;status != DATA_ENTRY_FINISHED)   {  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  status = </a:t>
            </a:r>
            <a:r>
              <a:rPr lang="en-US" sz="1200" dirty="0" err="1">
                <a:solidFill>
                  <a:schemeClr val="tx1"/>
                </a:solidFill>
              </a:rPr>
              <a:t>EasyLink_Status_Rx_Error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}  else if (</a:t>
            </a:r>
            <a:r>
              <a:rPr lang="en-US" sz="1200" dirty="0" err="1">
                <a:solidFill>
                  <a:schemeClr val="tx1"/>
                </a:solidFill>
              </a:rPr>
              <a:t>rxStatistics.nRxOk</a:t>
            </a:r>
            <a:r>
              <a:rPr lang="en-US" sz="1200" dirty="0">
                <a:solidFill>
                  <a:schemeClr val="tx1"/>
                </a:solidFill>
              </a:rPr>
              <a:t> == 1 )  {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  </a:t>
            </a:r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len</a:t>
            </a:r>
            <a:r>
              <a:rPr lang="en-US" sz="1200" dirty="0">
                <a:solidFill>
                  <a:schemeClr val="tx1"/>
                </a:solidFill>
              </a:rPr>
              <a:t> = *(uint8_t*)(&amp;packet-&gt;data) - </a:t>
            </a:r>
            <a:r>
              <a:rPr lang="en-US" sz="1200" dirty="0" err="1">
                <a:solidFill>
                  <a:schemeClr val="tx1"/>
                </a:solidFill>
              </a:rPr>
              <a:t>addrSize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  </a:t>
            </a:r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dstAddr</a:t>
            </a:r>
            <a:r>
              <a:rPr lang="en-US" sz="1200" dirty="0">
                <a:solidFill>
                  <a:schemeClr val="tx1"/>
                </a:solidFill>
              </a:rPr>
              <a:t> = &amp;packet-&gt;data + 1;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  </a:t>
            </a:r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-&gt;payload = &amp;packet-&gt;data + 1 + </a:t>
            </a:r>
            <a:r>
              <a:rPr lang="en-US" sz="1200" dirty="0" err="1">
                <a:solidFill>
                  <a:schemeClr val="tx1"/>
                </a:solidFill>
              </a:rPr>
              <a:t>addrSize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  </a:t>
            </a:r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rssi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rxStatistics.lastRssi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  status = </a:t>
            </a:r>
            <a:r>
              <a:rPr lang="en-US" sz="1200" dirty="0" err="1">
                <a:solidFill>
                  <a:schemeClr val="tx1"/>
                </a:solidFill>
              </a:rPr>
              <a:t>EasyLink_Status_Success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pPr marL="228600" indent="-228600">
              <a:buAutoNum type="arabicPlain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    </a:t>
            </a:r>
            <a:r>
              <a:rPr lang="en-US" sz="1200" dirty="0" err="1">
                <a:solidFill>
                  <a:schemeClr val="tx1"/>
                </a:solidFill>
              </a:rPr>
              <a:t>rxPacket</a:t>
            </a:r>
            <a:r>
              <a:rPr lang="en-US" sz="1200" dirty="0">
                <a:solidFill>
                  <a:schemeClr val="tx1"/>
                </a:solidFill>
              </a:rPr>
              <a:t>-&gt;</a:t>
            </a:r>
            <a:r>
              <a:rPr lang="en-US" sz="1200" dirty="0" err="1">
                <a:solidFill>
                  <a:schemeClr val="tx1"/>
                </a:solidFill>
              </a:rPr>
              <a:t>absTime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rxStatistics.timeStamp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    }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    }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}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    return status;</a:t>
            </a:r>
          </a:p>
          <a:p>
            <a:pPr marL="228600" indent="-228600">
              <a:buAutoNum type="arabicPlain"/>
            </a:pPr>
            <a:r>
              <a:rPr lang="en-US" sz="12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B68BF-9BFF-4FF4-9529-174171CD8259}"/>
              </a:ext>
            </a:extLst>
          </p:cNvPr>
          <p:cNvSpPr txBox="1"/>
          <p:nvPr/>
        </p:nvSpPr>
        <p:spPr>
          <a:xfrm>
            <a:off x="5469775" y="3473965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Power fail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3ABE6-319E-4C09-A4D3-8A0C02BA9825}"/>
              </a:ext>
            </a:extLst>
          </p:cNvPr>
          <p:cNvSpPr txBox="1"/>
          <p:nvPr/>
        </p:nvSpPr>
        <p:spPr>
          <a:xfrm>
            <a:off x="5043054" y="1099799"/>
            <a:ext cx="11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16963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266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Milijana Surbatovich</dc:creator>
  <cp:lastModifiedBy>Milijana Surbatovich</cp:lastModifiedBy>
  <cp:revision>1</cp:revision>
  <dcterms:created xsi:type="dcterms:W3CDTF">2018-04-19T17:01:41Z</dcterms:created>
  <dcterms:modified xsi:type="dcterms:W3CDTF">2018-04-23T14:08:24Z</dcterms:modified>
</cp:coreProperties>
</file>