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B3C5CF63-8484-4300-A06D-B6A77336626E}"/>
    <pc:docChg chg="undo custSel modSld">
      <pc:chgData name="Milijana Surbatovich" userId="34f022815c94af0f" providerId="LiveId" clId="{B3C5CF63-8484-4300-A06D-B6A77336626E}" dt="2018-04-23T14:23:15.413" v="264" actId="1076"/>
      <pc:docMkLst>
        <pc:docMk/>
      </pc:docMkLst>
      <pc:sldChg chg="addSp modSp">
        <pc:chgData name="Milijana Surbatovich" userId="34f022815c94af0f" providerId="LiveId" clId="{B3C5CF63-8484-4300-A06D-B6A77336626E}" dt="2018-04-23T14:23:15.413" v="264" actId="1076"/>
        <pc:sldMkLst>
          <pc:docMk/>
          <pc:sldMk cId="169634896" sldId="256"/>
        </pc:sldMkLst>
        <pc:spChg chg="add mod">
          <ac:chgData name="Milijana Surbatovich" userId="34f022815c94af0f" providerId="LiveId" clId="{B3C5CF63-8484-4300-A06D-B6A77336626E}" dt="2018-04-23T14:23:15.413" v="264" actId="1076"/>
          <ac:spMkLst>
            <pc:docMk/>
            <pc:sldMk cId="169634896" sldId="256"/>
            <ac:spMk id="12" creationId="{922C6D3B-F391-452E-A4D8-A326B67CC8AD}"/>
          </ac:spMkLst>
        </pc:spChg>
        <pc:spChg chg="add mod">
          <ac:chgData name="Milijana Surbatovich" userId="34f022815c94af0f" providerId="LiveId" clId="{B3C5CF63-8484-4300-A06D-B6A77336626E}" dt="2018-04-23T14:23:15.413" v="264" actId="1076"/>
          <ac:spMkLst>
            <pc:docMk/>
            <pc:sldMk cId="169634896" sldId="256"/>
            <ac:spMk id="13" creationId="{B433AD71-12FA-4F09-AE1B-A2293E18AA8A}"/>
          </ac:spMkLst>
        </pc:spChg>
        <pc:spChg chg="mod">
          <ac:chgData name="Milijana Surbatovich" userId="34f022815c94af0f" providerId="LiveId" clId="{B3C5CF63-8484-4300-A06D-B6A77336626E}" dt="2018-04-23T14:21:45.512" v="249" actId="1076"/>
          <ac:spMkLst>
            <pc:docMk/>
            <pc:sldMk cId="169634896" sldId="256"/>
            <ac:spMk id="17" creationId="{D28681A7-EF51-4837-920A-2987BB4798C6}"/>
          </ac:spMkLst>
        </pc:spChg>
        <pc:spChg chg="mod">
          <ac:chgData name="Milijana Surbatovich" userId="34f022815c94af0f" providerId="LiveId" clId="{B3C5CF63-8484-4300-A06D-B6A77336626E}" dt="2018-04-23T14:23:15.413" v="264" actId="1076"/>
          <ac:spMkLst>
            <pc:docMk/>
            <pc:sldMk cId="169634896" sldId="256"/>
            <ac:spMk id="20" creationId="{C08DE86E-F53D-4B10-9778-144F10C4BC45}"/>
          </ac:spMkLst>
        </pc:spChg>
      </pc:sldChg>
    </pc:docChg>
  </pc:docChgLst>
  <pc:docChgLst>
    <pc:chgData name="Milijana Surbatovich" userId="34f022815c94af0f" providerId="LiveId" clId="{8D9C989C-D038-4D92-A946-9431E558662F}"/>
    <pc:docChg chg="undo custSel addSld modSld modMainMaster">
      <pc:chgData name="Milijana Surbatovich" userId="34f022815c94af0f" providerId="LiveId" clId="{8D9C989C-D038-4D92-A946-9431E558662F}" dt="2018-04-19T17:46:47.242" v="750" actId="20577"/>
      <pc:docMkLst>
        <pc:docMk/>
      </pc:docMkLst>
      <pc:sldChg chg="addSp delSp modSp add">
        <pc:chgData name="Milijana Surbatovich" userId="34f022815c94af0f" providerId="LiveId" clId="{8D9C989C-D038-4D92-A946-9431E558662F}" dt="2018-04-19T17:46:47.242" v="750" actId="20577"/>
        <pc:sldMkLst>
          <pc:docMk/>
          <pc:sldMk cId="169634896" sldId="256"/>
        </pc:sldMkLst>
        <pc:spChg chg="add del mod">
          <ac:chgData name="Milijana Surbatovich" userId="34f022815c94af0f" providerId="LiveId" clId="{8D9C989C-D038-4D92-A946-9431E558662F}" dt="2018-04-19T17:03:06.656" v="3" actId="11529"/>
          <ac:spMkLst>
            <pc:docMk/>
            <pc:sldMk cId="169634896" sldId="256"/>
            <ac:spMk id="2" creationId="{240D6CA4-0112-4F21-834B-9236436B0EEE}"/>
          </ac:spMkLst>
        </pc:spChg>
        <pc:spChg chg="add del mod">
          <ac:chgData name="Milijana Surbatovich" userId="34f022815c94af0f" providerId="LiveId" clId="{8D9C989C-D038-4D92-A946-9431E558662F}" dt="2018-04-19T17:04:17.314" v="5" actId="11529"/>
          <ac:spMkLst>
            <pc:docMk/>
            <pc:sldMk cId="169634896" sldId="256"/>
            <ac:spMk id="3" creationId="{1FE06A6E-001F-45C0-AC35-06CA0AE83934}"/>
          </ac:spMkLst>
        </pc:spChg>
        <pc:spChg chg="add mod">
          <ac:chgData name="Milijana Surbatovich" userId="34f022815c94af0f" providerId="LiveId" clId="{8D9C989C-D038-4D92-A946-9431E558662F}" dt="2018-04-19T17:46:47.242" v="750" actId="20577"/>
          <ac:spMkLst>
            <pc:docMk/>
            <pc:sldMk cId="169634896" sldId="256"/>
            <ac:spMk id="4" creationId="{4E936606-F1B2-4456-AB69-711456B503DF}"/>
          </ac:spMkLst>
        </pc:spChg>
        <pc:spChg chg="add mod">
          <ac:chgData name="Milijana Surbatovich" userId="34f022815c94af0f" providerId="LiveId" clId="{8D9C989C-D038-4D92-A946-9431E558662F}" dt="2018-04-19T17:46:36.233" v="744" actId="20577"/>
          <ac:spMkLst>
            <pc:docMk/>
            <pc:sldMk cId="169634896" sldId="256"/>
            <ac:spMk id="5" creationId="{642E80F8-A808-489E-8FB1-293379AC7E77}"/>
          </ac:spMkLst>
        </pc:spChg>
        <pc:spChg chg="add mod">
          <ac:chgData name="Milijana Surbatovich" userId="34f022815c94af0f" providerId="LiveId" clId="{8D9C989C-D038-4D92-A946-9431E558662F}" dt="2018-04-19T17:18:29.158" v="268" actId="1076"/>
          <ac:spMkLst>
            <pc:docMk/>
            <pc:sldMk cId="169634896" sldId="256"/>
            <ac:spMk id="11" creationId="{47BAB675-06BD-4A31-ADD7-34F0B9307E64}"/>
          </ac:spMkLst>
        </pc:spChg>
        <pc:spChg chg="add del mod">
          <ac:chgData name="Milijana Surbatovich" userId="34f022815c94af0f" providerId="LiveId" clId="{8D9C989C-D038-4D92-A946-9431E558662F}" dt="2018-04-19T17:14:10.932" v="214" actId="11529"/>
          <ac:spMkLst>
            <pc:docMk/>
            <pc:sldMk cId="169634896" sldId="256"/>
            <ac:spMk id="14" creationId="{C6C497BA-844B-48F9-93C2-E019CF79C5C1}"/>
          </ac:spMkLst>
        </pc:spChg>
        <pc:spChg chg="add mod">
          <ac:chgData name="Milijana Surbatovich" userId="34f022815c94af0f" providerId="LiveId" clId="{8D9C989C-D038-4D92-A946-9431E558662F}" dt="2018-04-19T17:46:36.686" v="746" actId="20577"/>
          <ac:spMkLst>
            <pc:docMk/>
            <pc:sldMk cId="169634896" sldId="256"/>
            <ac:spMk id="15" creationId="{47829C96-FF67-4A53-939E-9223E8B51F68}"/>
          </ac:spMkLst>
        </pc:spChg>
        <pc:spChg chg="add mod">
          <ac:chgData name="Milijana Surbatovich" userId="34f022815c94af0f" providerId="LiveId" clId="{8D9C989C-D038-4D92-A946-9431E558662F}" dt="2018-04-19T17:20:52.007" v="270" actId="1076"/>
          <ac:spMkLst>
            <pc:docMk/>
            <pc:sldMk cId="169634896" sldId="256"/>
            <ac:spMk id="16" creationId="{8A8BFFBE-3128-4481-8EC9-78FF1DF26DD2}"/>
          </ac:spMkLst>
        </pc:spChg>
        <pc:spChg chg="add mod">
          <ac:chgData name="Milijana Surbatovich" userId="34f022815c94af0f" providerId="LiveId" clId="{8D9C989C-D038-4D92-A946-9431E558662F}" dt="2018-04-19T17:18:08.164" v="265" actId="107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8D9C989C-D038-4D92-A946-9431E558662F}" dt="2018-04-19T17:45:32.377" v="721" actId="207"/>
          <ac:spMkLst>
            <pc:docMk/>
            <pc:sldMk cId="169634896" sldId="256"/>
            <ac:spMk id="20" creationId="{C08DE86E-F53D-4B10-9778-144F10C4BC45}"/>
          </ac:spMkLst>
        </pc:spChg>
        <pc:spChg chg="add del">
          <ac:chgData name="Milijana Surbatovich" userId="34f022815c94af0f" providerId="LiveId" clId="{8D9C989C-D038-4D92-A946-9431E558662F}" dt="2018-04-19T17:27:34.865" v="280" actId="20577"/>
          <ac:spMkLst>
            <pc:docMk/>
            <pc:sldMk cId="169634896" sldId="256"/>
            <ac:spMk id="21" creationId="{77035646-B8ED-4EC2-8AE2-841E1684EFBC}"/>
          </ac:spMkLst>
        </pc:spChg>
        <pc:inkChg chg="add del">
          <ac:chgData name="Milijana Surbatovich" userId="34f022815c94af0f" providerId="LiveId" clId="{8D9C989C-D038-4D92-A946-9431E558662F}" dt="2018-04-19T17:21:12.828" v="275" actId="20577"/>
          <ac:inkMkLst>
            <pc:docMk/>
            <pc:sldMk cId="169634896" sldId="256"/>
            <ac:inkMk id="18" creationId="{F63F94E9-F6DE-4F5F-8077-4D84EAB273BD}"/>
          </ac:inkMkLst>
        </pc:inkChg>
        <pc:inkChg chg="add del">
          <ac:chgData name="Milijana Surbatovich" userId="34f022815c94af0f" providerId="LiveId" clId="{8D9C989C-D038-4D92-A946-9431E558662F}" dt="2018-04-19T17:21:10.819" v="274" actId="20577"/>
          <ac:inkMkLst>
            <pc:docMk/>
            <pc:sldMk cId="169634896" sldId="256"/>
            <ac:inkMk id="19" creationId="{B77A978A-10B9-4B06-B234-48F105207708}"/>
          </ac:inkMkLst>
        </pc:inkChg>
        <pc:cxnChg chg="add mod">
          <ac:chgData name="Milijana Surbatovich" userId="34f022815c94af0f" providerId="LiveId" clId="{8D9C989C-D038-4D92-A946-9431E558662F}" dt="2018-04-19T17:12:17.126" v="185" actId="692"/>
          <ac:cxnSpMkLst>
            <pc:docMk/>
            <pc:sldMk cId="169634896" sldId="256"/>
            <ac:cxnSpMk id="7" creationId="{E78BE08A-93AA-4AD6-8B48-9B3A8F615080}"/>
          </ac:cxnSpMkLst>
        </pc:cxnChg>
        <pc:cxnChg chg="add mod">
          <ac:chgData name="Milijana Surbatovich" userId="34f022815c94af0f" providerId="LiveId" clId="{8D9C989C-D038-4D92-A946-9431E558662F}" dt="2018-04-19T17:21:04.448" v="271" actId="1076"/>
          <ac:cxnSpMkLst>
            <pc:docMk/>
            <pc:sldMk cId="169634896" sldId="256"/>
            <ac:cxnSpMk id="8" creationId="{12D8DF9D-8AA2-4A3F-AA1E-32622C0BC06E}"/>
          </ac:cxnSpMkLst>
        </pc:cxnChg>
        <pc:cxnChg chg="add mod">
          <ac:chgData name="Milijana Surbatovich" userId="34f022815c94af0f" providerId="LiveId" clId="{8D9C989C-D038-4D92-A946-9431E558662F}" dt="2018-04-19T17:18:08.164" v="265" actId="1076"/>
          <ac:cxnSpMkLst>
            <pc:docMk/>
            <pc:sldMk cId="169634896" sldId="256"/>
            <ac:cxnSpMk id="10" creationId="{E1A0209C-C8CD-415E-A9CE-156CBC4B6DDC}"/>
          </ac:cxnSpMkLst>
        </pc:cxnChg>
        <pc:cxnChg chg="add del mod">
          <ac:chgData name="Milijana Surbatovich" userId="34f022815c94af0f" providerId="LiveId" clId="{8D9C989C-D038-4D92-A946-9431E558662F}" dt="2018-04-19T17:13:56.021" v="212" actId="11529"/>
          <ac:cxnSpMkLst>
            <pc:docMk/>
            <pc:sldMk cId="169634896" sldId="256"/>
            <ac:cxnSpMk id="13" creationId="{6624AB1F-6FCB-406C-85F1-AEDE4B1A07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9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936606-F1B2-4456-AB69-711456B503DF}"/>
              </a:ext>
            </a:extLst>
          </p:cNvPr>
          <p:cNvSpPr/>
          <p:nvPr/>
        </p:nvSpPr>
        <p:spPr>
          <a:xfrm>
            <a:off x="587433" y="687186"/>
            <a:ext cx="1898073" cy="1152698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If (i2c_read(&amp;data)) == true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calX</a:t>
            </a:r>
            <a:r>
              <a:rPr lang="en-US" sz="1200" dirty="0">
                <a:solidFill>
                  <a:schemeClr val="tx1"/>
                </a:solidFill>
              </a:rPr>
              <a:t> = data[0]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calY</a:t>
            </a:r>
            <a:r>
              <a:rPr lang="en-US" sz="1200" dirty="0">
                <a:solidFill>
                  <a:schemeClr val="tx1"/>
                </a:solidFill>
              </a:rPr>
              <a:t> = data [1]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2E80F8-A808-489E-8FB1-293379AC7E77}"/>
              </a:ext>
            </a:extLst>
          </p:cNvPr>
          <p:cNvSpPr/>
          <p:nvPr/>
        </p:nvSpPr>
        <p:spPr>
          <a:xfrm>
            <a:off x="2371898" y="839836"/>
            <a:ext cx="1903615" cy="811878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If(i2c_read(&amp;data)) == 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return;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BE08A-93AA-4AD6-8B48-9B3A8F615080}"/>
              </a:ext>
            </a:extLst>
          </p:cNvPr>
          <p:cNvCxnSpPr/>
          <p:nvPr/>
        </p:nvCxnSpPr>
        <p:spPr>
          <a:xfrm>
            <a:off x="698269" y="1374371"/>
            <a:ext cx="1673629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D8DF9D-8AA2-4A3F-AA1E-32622C0BC06E}"/>
              </a:ext>
            </a:extLst>
          </p:cNvPr>
          <p:cNvCxnSpPr>
            <a:cxnSpLocks/>
          </p:cNvCxnSpPr>
          <p:nvPr/>
        </p:nvCxnSpPr>
        <p:spPr>
          <a:xfrm>
            <a:off x="698269" y="626224"/>
            <a:ext cx="1787237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A0209C-C8CD-415E-A9CE-156CBC4B6DDC}"/>
              </a:ext>
            </a:extLst>
          </p:cNvPr>
          <p:cNvCxnSpPr>
            <a:cxnSpLocks/>
          </p:cNvCxnSpPr>
          <p:nvPr/>
        </p:nvCxnSpPr>
        <p:spPr>
          <a:xfrm>
            <a:off x="2430086" y="806585"/>
            <a:ext cx="1787237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BAB675-06BD-4A31-ADD7-34F0B9307E64}"/>
              </a:ext>
            </a:extLst>
          </p:cNvPr>
          <p:cNvSpPr txBox="1"/>
          <p:nvPr/>
        </p:nvSpPr>
        <p:spPr>
          <a:xfrm>
            <a:off x="1410393" y="1368326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829C96-FF67-4A53-939E-9223E8B51F68}"/>
              </a:ext>
            </a:extLst>
          </p:cNvPr>
          <p:cNvSpPr/>
          <p:nvPr/>
        </p:nvSpPr>
        <p:spPr>
          <a:xfrm>
            <a:off x="581891" y="1800586"/>
            <a:ext cx="1839884" cy="609600"/>
          </a:xfrm>
          <a:custGeom>
            <a:avLst/>
            <a:gdLst>
              <a:gd name="connsiteX0" fmla="*/ 0 w 1839884"/>
              <a:gd name="connsiteY0" fmla="*/ 127461 h 609600"/>
              <a:gd name="connsiteX1" fmla="*/ 0 w 1839884"/>
              <a:gd name="connsiteY1" fmla="*/ 127461 h 609600"/>
              <a:gd name="connsiteX2" fmla="*/ 0 w 1839884"/>
              <a:gd name="connsiteY2" fmla="*/ 609600 h 609600"/>
              <a:gd name="connsiteX3" fmla="*/ 1795549 w 1839884"/>
              <a:gd name="connsiteY3" fmla="*/ 598516 h 609600"/>
              <a:gd name="connsiteX4" fmla="*/ 1839884 w 1839884"/>
              <a:gd name="connsiteY4" fmla="*/ 587432 h 609600"/>
              <a:gd name="connsiteX5" fmla="*/ 1834342 w 1839884"/>
              <a:gd name="connsiteY5" fmla="*/ 110836 h 609600"/>
              <a:gd name="connsiteX6" fmla="*/ 1645920 w 1839884"/>
              <a:gd name="connsiteY6" fmla="*/ 27709 h 609600"/>
              <a:gd name="connsiteX7" fmla="*/ 1568334 w 1839884"/>
              <a:gd name="connsiteY7" fmla="*/ 99752 h 609600"/>
              <a:gd name="connsiteX8" fmla="*/ 1269076 w 1839884"/>
              <a:gd name="connsiteY8" fmla="*/ 0 h 609600"/>
              <a:gd name="connsiteX9" fmla="*/ 947651 w 1839884"/>
              <a:gd name="connsiteY9" fmla="*/ 105294 h 609600"/>
              <a:gd name="connsiteX10" fmla="*/ 770313 w 1839884"/>
              <a:gd name="connsiteY10" fmla="*/ 60960 h 609600"/>
              <a:gd name="connsiteX11" fmla="*/ 543098 w 1839884"/>
              <a:gd name="connsiteY11" fmla="*/ 127461 h 609600"/>
              <a:gd name="connsiteX12" fmla="*/ 376844 w 1839884"/>
              <a:gd name="connsiteY12" fmla="*/ 5541 h 609600"/>
              <a:gd name="connsiteX13" fmla="*/ 0 w 1839884"/>
              <a:gd name="connsiteY13" fmla="*/ 1274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9884" h="609600">
                <a:moveTo>
                  <a:pt x="0" y="127461"/>
                </a:moveTo>
                <a:lnTo>
                  <a:pt x="0" y="127461"/>
                </a:lnTo>
                <a:lnTo>
                  <a:pt x="0" y="609600"/>
                </a:lnTo>
                <a:lnTo>
                  <a:pt x="1795549" y="598516"/>
                </a:lnTo>
                <a:lnTo>
                  <a:pt x="1839884" y="587432"/>
                </a:lnTo>
                <a:cubicBezTo>
                  <a:pt x="1838037" y="428567"/>
                  <a:pt x="1836189" y="269701"/>
                  <a:pt x="1834342" y="110836"/>
                </a:cubicBezTo>
                <a:lnTo>
                  <a:pt x="1645920" y="27709"/>
                </a:lnTo>
                <a:lnTo>
                  <a:pt x="1568334" y="99752"/>
                </a:lnTo>
                <a:lnTo>
                  <a:pt x="1269076" y="0"/>
                </a:lnTo>
                <a:lnTo>
                  <a:pt x="947651" y="105294"/>
                </a:lnTo>
                <a:lnTo>
                  <a:pt x="770313" y="60960"/>
                </a:lnTo>
                <a:lnTo>
                  <a:pt x="543098" y="127461"/>
                </a:lnTo>
                <a:lnTo>
                  <a:pt x="376844" y="5541"/>
                </a:lnTo>
                <a:lnTo>
                  <a:pt x="0" y="127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calZ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data[2]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BFFBE-3128-4481-8EC9-78FF1DF26DD2}"/>
              </a:ext>
            </a:extLst>
          </p:cNvPr>
          <p:cNvSpPr txBox="1"/>
          <p:nvPr/>
        </p:nvSpPr>
        <p:spPr>
          <a:xfrm>
            <a:off x="1501833" y="34611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681A7-EF51-4837-920A-2987BB4798C6}"/>
              </a:ext>
            </a:extLst>
          </p:cNvPr>
          <p:cNvSpPr txBox="1"/>
          <p:nvPr/>
        </p:nvSpPr>
        <p:spPr>
          <a:xfrm>
            <a:off x="3208712" y="50128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08DE86E-F53D-4B10-9778-144F10C4BC45}"/>
              </a:ext>
            </a:extLst>
          </p:cNvPr>
          <p:cNvSpPr/>
          <p:nvPr/>
        </p:nvSpPr>
        <p:spPr>
          <a:xfrm>
            <a:off x="4757652" y="432261"/>
            <a:ext cx="4059382" cy="356339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r>
              <a:rPr lang="en-US" sz="1200" dirty="0" err="1">
                <a:solidFill>
                  <a:schemeClr val="tx1"/>
                </a:solidFill>
              </a:rPr>
              <a:t>fifo_level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readDataByte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if(</a:t>
            </a:r>
            <a:r>
              <a:rPr lang="en-US" sz="1200" dirty="0" err="1">
                <a:solidFill>
                  <a:schemeClr val="tx1"/>
                </a:solidFill>
              </a:rPr>
              <a:t>fifo_level</a:t>
            </a:r>
            <a:r>
              <a:rPr lang="en-US" sz="1200" dirty="0">
                <a:solidFill>
                  <a:schemeClr val="tx1"/>
                </a:solidFill>
              </a:rPr>
              <a:t> &gt; 1 ){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loop_count</a:t>
            </a:r>
            <a:r>
              <a:rPr lang="en-US" sz="1200" dirty="0">
                <a:solidFill>
                  <a:schemeClr val="tx1"/>
                </a:solidFill>
              </a:rPr>
              <a:t>++;	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/*Read in all of the bytes from the </a:t>
            </a:r>
            <a:r>
              <a:rPr lang="en-US" sz="1200" dirty="0" err="1">
                <a:solidFill>
                  <a:schemeClr val="tx1"/>
                </a:solidFill>
              </a:rPr>
              <a:t>fifo</a:t>
            </a:r>
            <a:r>
              <a:rPr lang="en-US" sz="1200" dirty="0">
                <a:solidFill>
                  <a:schemeClr val="tx1"/>
                </a:solidFill>
              </a:rPr>
              <a:t>*/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for(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&lt; </a:t>
            </a:r>
            <a:r>
              <a:rPr lang="en-US" sz="1200" dirty="0" err="1">
                <a:solidFill>
                  <a:schemeClr val="tx1"/>
                </a:solidFill>
              </a:rPr>
              <a:t>fifo_level</a:t>
            </a:r>
            <a:r>
              <a:rPr lang="en-US" sz="1200" dirty="0">
                <a:solidFill>
                  <a:schemeClr val="tx1"/>
                </a:solidFill>
              </a:rPr>
              <a:t> * 4;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++){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fifo_data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 =  I2C_ReceiveSingle(EUSCI_B0_BASE);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}	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for(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&lt; </a:t>
            </a:r>
            <a:r>
              <a:rPr lang="en-US" sz="1200" dirty="0" err="1">
                <a:solidFill>
                  <a:schemeClr val="tx1"/>
                </a:solidFill>
              </a:rPr>
              <a:t>fifo_level</a:t>
            </a:r>
            <a:r>
              <a:rPr lang="en-US" sz="1200" dirty="0">
                <a:solidFill>
                  <a:schemeClr val="tx1"/>
                </a:solidFill>
              </a:rPr>
              <a:t>*4;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+=4){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gesture-&gt;</a:t>
            </a:r>
            <a:r>
              <a:rPr lang="en-US" sz="1200" dirty="0" err="1">
                <a:solidFill>
                  <a:schemeClr val="tx1"/>
                </a:solidFill>
              </a:rPr>
              <a:t>u_data</a:t>
            </a:r>
            <a:r>
              <a:rPr lang="en-US" sz="1200" dirty="0">
                <a:solidFill>
                  <a:schemeClr val="tx1"/>
                </a:solidFill>
              </a:rPr>
              <a:t>[gesture-&gt;index] =  </a:t>
            </a:r>
            <a:r>
              <a:rPr lang="en-US" sz="1200" dirty="0" err="1">
                <a:solidFill>
                  <a:schemeClr val="tx1"/>
                </a:solidFill>
              </a:rPr>
              <a:t>fifo_data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+ 0];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	  gesture-&gt;</a:t>
            </a:r>
            <a:r>
              <a:rPr lang="en-US" sz="1200" dirty="0" err="1">
                <a:solidFill>
                  <a:schemeClr val="tx1"/>
                </a:solidFill>
              </a:rPr>
              <a:t>d_data</a:t>
            </a:r>
            <a:r>
              <a:rPr lang="en-US" sz="1200" dirty="0">
                <a:solidFill>
                  <a:schemeClr val="tx1"/>
                </a:solidFill>
              </a:rPr>
              <a:t>[gesture-&gt;index] =  </a:t>
            </a:r>
            <a:r>
              <a:rPr lang="en-US" sz="1200" dirty="0" err="1">
                <a:solidFill>
                  <a:schemeClr val="tx1"/>
                </a:solidFill>
              </a:rPr>
              <a:t>fifo_data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+ 1];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gesture-&gt;</a:t>
            </a:r>
            <a:r>
              <a:rPr lang="en-US" sz="1200" dirty="0" err="1">
                <a:solidFill>
                  <a:schemeClr val="tx1"/>
                </a:solidFill>
              </a:rPr>
              <a:t>l_data</a:t>
            </a:r>
            <a:r>
              <a:rPr lang="en-US" sz="1200" dirty="0">
                <a:solidFill>
                  <a:schemeClr val="tx1"/>
                </a:solidFill>
              </a:rPr>
              <a:t>[gesture-&gt;index] =  </a:t>
            </a:r>
            <a:r>
              <a:rPr lang="en-US" sz="1200" dirty="0" err="1">
                <a:solidFill>
                  <a:schemeClr val="tx1"/>
                </a:solidFill>
              </a:rPr>
              <a:t>fifo_data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+ 2];	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gesture-&gt;</a:t>
            </a:r>
            <a:r>
              <a:rPr lang="en-US" sz="1200" dirty="0" err="1">
                <a:solidFill>
                  <a:schemeClr val="tx1"/>
                </a:solidFill>
              </a:rPr>
              <a:t>r_data</a:t>
            </a:r>
            <a:r>
              <a:rPr lang="en-US" sz="1200" dirty="0">
                <a:solidFill>
                  <a:schemeClr val="tx1"/>
                </a:solidFill>
              </a:rPr>
              <a:t>[gesture-&gt;index] =  </a:t>
            </a:r>
            <a:r>
              <a:rPr lang="en-US" sz="1200" dirty="0" err="1">
                <a:solidFill>
                  <a:schemeClr val="tx1"/>
                </a:solidFill>
              </a:rPr>
              <a:t>fifo_data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+ 3];	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gesture-&gt;index++;	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gesture-&gt;</a:t>
            </a:r>
            <a:r>
              <a:rPr lang="en-US" sz="1200" dirty="0" err="1">
                <a:solidFill>
                  <a:schemeClr val="tx1"/>
                </a:solidFill>
              </a:rPr>
              <a:t>total_gestures</a:t>
            </a:r>
            <a:r>
              <a:rPr lang="en-US" sz="1200" dirty="0">
                <a:solidFill>
                  <a:schemeClr val="tx1"/>
                </a:solidFill>
              </a:rPr>
              <a:t>++;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C6D3B-F391-452E-A4D8-A326B67CC8AD}"/>
              </a:ext>
            </a:extLst>
          </p:cNvPr>
          <p:cNvSpPr txBox="1"/>
          <p:nvPr/>
        </p:nvSpPr>
        <p:spPr>
          <a:xfrm>
            <a:off x="4959928" y="399010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AD71-12FA-4F09-AE1B-A2293E18AA8A}"/>
              </a:ext>
            </a:extLst>
          </p:cNvPr>
          <p:cNvSpPr txBox="1"/>
          <p:nvPr/>
        </p:nvSpPr>
        <p:spPr>
          <a:xfrm>
            <a:off x="5091547" y="339940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</p:spTree>
    <p:extLst>
      <p:ext uri="{BB962C8B-B14F-4D97-AF65-F5344CB8AC3E}">
        <p14:creationId xmlns:p14="http://schemas.microsoft.com/office/powerpoint/2010/main" val="1696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Milijana Surbatovich</dc:creator>
  <cp:lastModifiedBy>Milijana Surbatovich</cp:lastModifiedBy>
  <cp:revision>1</cp:revision>
  <dcterms:created xsi:type="dcterms:W3CDTF">2018-04-19T17:01:41Z</dcterms:created>
  <dcterms:modified xsi:type="dcterms:W3CDTF">2018-04-23T14:23:26Z</dcterms:modified>
</cp:coreProperties>
</file>