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C4EAE70C-DACB-4937-B363-A33950947CE9}"/>
    <pc:docChg chg="undo custSel addSld modSld">
      <pc:chgData name="Milijana Surbatovich" userId="34f022815c94af0f" providerId="LiveId" clId="{C4EAE70C-DACB-4937-B363-A33950947CE9}" dt="2018-02-19T16:10:53.560" v="1951" actId="20577"/>
      <pc:docMkLst>
        <pc:docMk/>
      </pc:docMkLst>
      <pc:sldChg chg="addSp delSp modSp add modNotesTx">
        <pc:chgData name="Milijana Surbatovich" userId="34f022815c94af0f" providerId="LiveId" clId="{C4EAE70C-DACB-4937-B363-A33950947CE9}" dt="2018-02-19T16:10:53.560" v="1951" actId="20577"/>
        <pc:sldMkLst>
          <pc:docMk/>
          <pc:sldMk cId="1684730040" sldId="256"/>
        </pc:sldMkLst>
        <pc:spChg chg="del">
          <ac:chgData name="Milijana Surbatovich" userId="34f022815c94af0f" providerId="LiveId" clId="{C4EAE70C-DACB-4937-B363-A33950947CE9}" dt="2018-02-13T17:59:14.892" v="1" actId="478"/>
          <ac:spMkLst>
            <pc:docMk/>
            <pc:sldMk cId="1684730040" sldId="256"/>
            <ac:spMk id="2" creationId="{EAB0676C-FCF6-4867-924E-1A9B956126A9}"/>
          </ac:spMkLst>
        </pc:spChg>
        <pc:spChg chg="del">
          <ac:chgData name="Milijana Surbatovich" userId="34f022815c94af0f" providerId="LiveId" clId="{C4EAE70C-DACB-4937-B363-A33950947CE9}" dt="2018-02-13T17:59:18.888" v="2" actId="478"/>
          <ac:spMkLst>
            <pc:docMk/>
            <pc:sldMk cId="1684730040" sldId="256"/>
            <ac:spMk id="3" creationId="{64AAF43C-2A3B-4FA4-A4F4-4DDB90306451}"/>
          </ac:spMkLst>
        </pc:spChg>
        <pc:spChg chg="add mod">
          <ac:chgData name="Milijana Surbatovich" userId="34f022815c94af0f" providerId="LiveId" clId="{C4EAE70C-DACB-4937-B363-A33950947CE9}" dt="2018-02-13T19:34:44.002" v="1524" actId="1076"/>
          <ac:spMkLst>
            <pc:docMk/>
            <pc:sldMk cId="1684730040" sldId="256"/>
            <ac:spMk id="4" creationId="{91E75F68-96EE-49BC-9A39-8A08BA4B13EC}"/>
          </ac:spMkLst>
        </pc:spChg>
        <pc:spChg chg="add del mod">
          <ac:chgData name="Milijana Surbatovich" userId="34f022815c94af0f" providerId="LiveId" clId="{C4EAE70C-DACB-4937-B363-A33950947CE9}" dt="2018-02-13T18:10:08.609" v="22" actId="11529"/>
          <ac:spMkLst>
            <pc:docMk/>
            <pc:sldMk cId="1684730040" sldId="256"/>
            <ac:spMk id="7" creationId="{282B4037-6B7C-45DE-B726-B045104B3CD6}"/>
          </ac:spMkLst>
        </pc:spChg>
        <pc:spChg chg="add mod">
          <ac:chgData name="Milijana Surbatovich" userId="34f022815c94af0f" providerId="LiveId" clId="{C4EAE70C-DACB-4937-B363-A33950947CE9}" dt="2018-02-13T19:34:44.002" v="1524" actId="1076"/>
          <ac:spMkLst>
            <pc:docMk/>
            <pc:sldMk cId="1684730040" sldId="256"/>
            <ac:spMk id="8" creationId="{B49604F1-D8F8-4418-A9E1-BB18F1481866}"/>
          </ac:spMkLst>
        </pc:spChg>
        <pc:spChg chg="add mod">
          <ac:chgData name="Milijana Surbatovich" userId="34f022815c94af0f" providerId="LiveId" clId="{C4EAE70C-DACB-4937-B363-A33950947CE9}" dt="2018-02-13T19:34:44.002" v="1524" actId="1076"/>
          <ac:spMkLst>
            <pc:docMk/>
            <pc:sldMk cId="1684730040" sldId="256"/>
            <ac:spMk id="10" creationId="{E1694076-BE2A-485C-8644-E820058EC8E9}"/>
          </ac:spMkLst>
        </pc:spChg>
        <pc:spChg chg="add del mod">
          <ac:chgData name="Milijana Surbatovich" userId="34f022815c94af0f" providerId="LiveId" clId="{C4EAE70C-DACB-4937-B363-A33950947CE9}" dt="2018-02-13T18:22:54.597" v="374" actId="478"/>
          <ac:spMkLst>
            <pc:docMk/>
            <pc:sldMk cId="1684730040" sldId="256"/>
            <ac:spMk id="11" creationId="{4D4B52CB-3557-4065-8994-85FF5E999ECA}"/>
          </ac:spMkLst>
        </pc:spChg>
        <pc:spChg chg="add mod">
          <ac:chgData name="Milijana Surbatovich" userId="34f022815c94af0f" providerId="LiveId" clId="{C4EAE70C-DACB-4937-B363-A33950947CE9}" dt="2018-02-13T19:34:44.002" v="1524" actId="1076"/>
          <ac:spMkLst>
            <pc:docMk/>
            <pc:sldMk cId="1684730040" sldId="256"/>
            <ac:spMk id="12" creationId="{A9397475-89DC-4A46-B584-AEC9A06EB78D}"/>
          </ac:spMkLst>
        </pc:spChg>
        <pc:spChg chg="add mod">
          <ac:chgData name="Milijana Surbatovich" userId="34f022815c94af0f" providerId="LiveId" clId="{C4EAE70C-DACB-4937-B363-A33950947CE9}" dt="2018-02-13T19:37:21.816" v="1552" actId="692"/>
          <ac:spMkLst>
            <pc:docMk/>
            <pc:sldMk cId="1684730040" sldId="256"/>
            <ac:spMk id="17" creationId="{780CD152-3E3A-4DF3-8D0A-A9A134DAE2B5}"/>
          </ac:spMkLst>
        </pc:spChg>
        <pc:spChg chg="add mod">
          <ac:chgData name="Milijana Surbatovich" userId="34f022815c94af0f" providerId="LiveId" clId="{C4EAE70C-DACB-4937-B363-A33950947CE9}" dt="2018-02-13T19:34:44.002" v="1524" actId="1076"/>
          <ac:spMkLst>
            <pc:docMk/>
            <pc:sldMk cId="1684730040" sldId="256"/>
            <ac:spMk id="18" creationId="{572A17CB-0777-46F5-9890-F8D9E3E740B8}"/>
          </ac:spMkLst>
        </pc:spChg>
        <pc:spChg chg="add del mod">
          <ac:chgData name="Milijana Surbatovich" userId="34f022815c94af0f" providerId="LiveId" clId="{C4EAE70C-DACB-4937-B363-A33950947CE9}" dt="2018-02-13T18:47:31.672" v="737" actId="478"/>
          <ac:spMkLst>
            <pc:docMk/>
            <pc:sldMk cId="1684730040" sldId="256"/>
            <ac:spMk id="82" creationId="{0A6807F5-8328-43ED-AC56-463978DA8890}"/>
          </ac:spMkLst>
        </pc:spChg>
        <pc:spChg chg="add del mod">
          <ac:chgData name="Milijana Surbatovich" userId="34f022815c94af0f" providerId="LiveId" clId="{C4EAE70C-DACB-4937-B363-A33950947CE9}" dt="2018-02-13T18:47:34.390" v="738" actId="478"/>
          <ac:spMkLst>
            <pc:docMk/>
            <pc:sldMk cId="1684730040" sldId="256"/>
            <ac:spMk id="83" creationId="{78D83F95-EEC9-4A22-90AF-A67ADDC56010}"/>
          </ac:spMkLst>
        </pc:spChg>
        <pc:spChg chg="add del mod">
          <ac:chgData name="Milijana Surbatovich" userId="34f022815c94af0f" providerId="LiveId" clId="{C4EAE70C-DACB-4937-B363-A33950947CE9}" dt="2018-02-13T18:47:42.329" v="739" actId="478"/>
          <ac:spMkLst>
            <pc:docMk/>
            <pc:sldMk cId="1684730040" sldId="256"/>
            <ac:spMk id="84" creationId="{C0ECE0CB-1994-4107-B907-98627B9BA517}"/>
          </ac:spMkLst>
        </pc:spChg>
        <pc:spChg chg="add del mod">
          <ac:chgData name="Milijana Surbatovich" userId="34f022815c94af0f" providerId="LiveId" clId="{C4EAE70C-DACB-4937-B363-A33950947CE9}" dt="2018-02-13T18:49:53.416" v="786" actId="478"/>
          <ac:spMkLst>
            <pc:docMk/>
            <pc:sldMk cId="1684730040" sldId="256"/>
            <ac:spMk id="85" creationId="{39786FA3-7A50-4D20-9555-7E1C89A4840F}"/>
          </ac:spMkLst>
        </pc:spChg>
        <pc:spChg chg="add del mod">
          <ac:chgData name="Milijana Surbatovich" userId="34f022815c94af0f" providerId="LiveId" clId="{C4EAE70C-DACB-4937-B363-A33950947CE9}" dt="2018-02-13T18:49:57.601" v="788" actId="478"/>
          <ac:spMkLst>
            <pc:docMk/>
            <pc:sldMk cId="1684730040" sldId="256"/>
            <ac:spMk id="88" creationId="{96840CC9-6C58-4C98-9791-BE667E60657B}"/>
          </ac:spMkLst>
        </pc:spChg>
        <pc:spChg chg="add del mod">
          <ac:chgData name="Milijana Surbatovich" userId="34f022815c94af0f" providerId="LiveId" clId="{C4EAE70C-DACB-4937-B363-A33950947CE9}" dt="2018-02-13T18:55:45.877" v="917" actId="478"/>
          <ac:spMkLst>
            <pc:docMk/>
            <pc:sldMk cId="1684730040" sldId="256"/>
            <ac:spMk id="93" creationId="{7B2EB63B-5ED8-438B-B398-EAA4294D4703}"/>
          </ac:spMkLst>
        </pc:spChg>
        <pc:spChg chg="add del mod">
          <ac:chgData name="Milijana Surbatovich" userId="34f022815c94af0f" providerId="LiveId" clId="{C4EAE70C-DACB-4937-B363-A33950947CE9}" dt="2018-02-13T18:55:45.877" v="917" actId="478"/>
          <ac:spMkLst>
            <pc:docMk/>
            <pc:sldMk cId="1684730040" sldId="256"/>
            <ac:spMk id="96" creationId="{042CC779-FC26-41B3-9B21-7F2B03F9710D}"/>
          </ac:spMkLst>
        </pc:spChg>
        <pc:spChg chg="add del mod">
          <ac:chgData name="Milijana Surbatovich" userId="34f022815c94af0f" providerId="LiveId" clId="{C4EAE70C-DACB-4937-B363-A33950947CE9}" dt="2018-02-13T18:54:27.857" v="899" actId="767"/>
          <ac:spMkLst>
            <pc:docMk/>
            <pc:sldMk cId="1684730040" sldId="256"/>
            <ac:spMk id="101" creationId="{F8F536CC-CD08-432B-8DA6-8AF9A07B0576}"/>
          </ac:spMkLst>
        </pc:spChg>
        <pc:spChg chg="add del mod">
          <ac:chgData name="Milijana Surbatovich" userId="34f022815c94af0f" providerId="LiveId" clId="{C4EAE70C-DACB-4937-B363-A33950947CE9}" dt="2018-02-13T19:14:50.787" v="1450" actId="478"/>
          <ac:spMkLst>
            <pc:docMk/>
            <pc:sldMk cId="1684730040" sldId="256"/>
            <ac:spMk id="106" creationId="{43D3B300-14CA-4A80-B1D9-354E8FE5EC17}"/>
          </ac:spMkLst>
        </pc:spChg>
        <pc:spChg chg="add del mod">
          <ac:chgData name="Milijana Surbatovich" userId="34f022815c94af0f" providerId="LiveId" clId="{C4EAE70C-DACB-4937-B363-A33950947CE9}" dt="2018-02-13T18:56:27.810" v="936" actId="11529"/>
          <ac:spMkLst>
            <pc:docMk/>
            <pc:sldMk cId="1684730040" sldId="256"/>
            <ac:spMk id="107" creationId="{5D3CE172-782D-416C-A6CF-EC1BBED98EF5}"/>
          </ac:spMkLst>
        </pc:spChg>
        <pc:spChg chg="add del mod">
          <ac:chgData name="Milijana Surbatovich" userId="34f022815c94af0f" providerId="LiveId" clId="{C4EAE70C-DACB-4937-B363-A33950947CE9}" dt="2018-02-13T19:09:53.203" v="1409" actId="478"/>
          <ac:spMkLst>
            <pc:docMk/>
            <pc:sldMk cId="1684730040" sldId="256"/>
            <ac:spMk id="108" creationId="{DBFF2037-E9AA-4C63-9EC3-F8EE2B1B54F4}"/>
          </ac:spMkLst>
        </pc:spChg>
        <pc:spChg chg="add del mod">
          <ac:chgData name="Milijana Surbatovich" userId="34f022815c94af0f" providerId="LiveId" clId="{C4EAE70C-DACB-4937-B363-A33950947CE9}" dt="2018-02-13T19:10:45.001" v="1419" actId="478"/>
          <ac:spMkLst>
            <pc:docMk/>
            <pc:sldMk cId="1684730040" sldId="256"/>
            <ac:spMk id="109" creationId="{D0EEE22E-1B89-4459-831D-DDEA812630EB}"/>
          </ac:spMkLst>
        </pc:spChg>
        <pc:spChg chg="add del mod">
          <ac:chgData name="Milijana Surbatovich" userId="34f022815c94af0f" providerId="LiveId" clId="{C4EAE70C-DACB-4937-B363-A33950947CE9}" dt="2018-02-13T19:09:09.760" v="1402" actId="11529"/>
          <ac:spMkLst>
            <pc:docMk/>
            <pc:sldMk cId="1684730040" sldId="256"/>
            <ac:spMk id="110" creationId="{2C0C8628-7E3D-447F-8210-E5CC36DDB483}"/>
          </ac:spMkLst>
        </pc:spChg>
        <pc:spChg chg="add mod">
          <ac:chgData name="Milijana Surbatovich" userId="34f022815c94af0f" providerId="LiveId" clId="{C4EAE70C-DACB-4937-B363-A33950947CE9}" dt="2018-02-13T19:36:01.716" v="1543" actId="20577"/>
          <ac:spMkLst>
            <pc:docMk/>
            <pc:sldMk cId="1684730040" sldId="256"/>
            <ac:spMk id="111" creationId="{5ED9BA16-E3F4-4933-8D52-DDF0B9BE5FF2}"/>
          </ac:spMkLst>
        </pc:spChg>
        <pc:spChg chg="add mod">
          <ac:chgData name="Milijana Surbatovich" userId="34f022815c94af0f" providerId="LiveId" clId="{C4EAE70C-DACB-4937-B363-A33950947CE9}" dt="2018-02-13T19:34:54.068" v="1525" actId="1076"/>
          <ac:spMkLst>
            <pc:docMk/>
            <pc:sldMk cId="1684730040" sldId="256"/>
            <ac:spMk id="112" creationId="{B8461B89-2539-4CE6-8F59-AB15364A1A91}"/>
          </ac:spMkLst>
        </pc:spChg>
        <pc:spChg chg="add mod">
          <ac:chgData name="Milijana Surbatovich" userId="34f022815c94af0f" providerId="LiveId" clId="{C4EAE70C-DACB-4937-B363-A33950947CE9}" dt="2018-02-13T19:41:06.839" v="1791" actId="20577"/>
          <ac:spMkLst>
            <pc:docMk/>
            <pc:sldMk cId="1684730040" sldId="256"/>
            <ac:spMk id="126" creationId="{D1E82693-CDB6-445D-A686-9ACBC31F9FEA}"/>
          </ac:spMkLst>
        </pc:sp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6" creationId="{6AC696B7-20B5-4383-B4EF-FA8685D57692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9" creationId="{DA8DC991-6A31-4F03-87D0-E1CED3E65527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21" creationId="{246F36D8-BB91-4E92-B115-E4256138693D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23" creationId="{BD227DF4-4A0F-40FD-9EE5-A49856E2693B}"/>
          </ac:cxnSpMkLst>
        </pc:cxnChg>
        <pc:cxnChg chg="add del mod">
          <ac:chgData name="Milijana Surbatovich" userId="34f022815c94af0f" providerId="LiveId" clId="{C4EAE70C-DACB-4937-B363-A33950947CE9}" dt="2018-02-13T18:35:09.807" v="558" actId="478"/>
          <ac:cxnSpMkLst>
            <pc:docMk/>
            <pc:sldMk cId="1684730040" sldId="256"/>
            <ac:cxnSpMk id="29" creationId="{88B1479F-FAF1-4C73-9009-E288495079F3}"/>
          </ac:cxnSpMkLst>
        </pc:cxnChg>
        <pc:cxnChg chg="add del mod">
          <ac:chgData name="Milijana Surbatovich" userId="34f022815c94af0f" providerId="LiveId" clId="{C4EAE70C-DACB-4937-B363-A33950947CE9}" dt="2018-02-13T18:35:06.337" v="557" actId="478"/>
          <ac:cxnSpMkLst>
            <pc:docMk/>
            <pc:sldMk cId="1684730040" sldId="256"/>
            <ac:cxnSpMk id="31" creationId="{31D63163-CDA1-4F35-829A-56A5CF09F916}"/>
          </ac:cxnSpMkLst>
        </pc:cxnChg>
        <pc:cxnChg chg="add del mod">
          <ac:chgData name="Milijana Surbatovich" userId="34f022815c94af0f" providerId="LiveId" clId="{C4EAE70C-DACB-4937-B363-A33950947CE9}" dt="2018-02-13T18:35:04.378" v="556" actId="478"/>
          <ac:cxnSpMkLst>
            <pc:docMk/>
            <pc:sldMk cId="1684730040" sldId="256"/>
            <ac:cxnSpMk id="32" creationId="{8F7D2D91-C537-47D9-ACD1-81B2E041A323}"/>
          </ac:cxnSpMkLst>
        </pc:cxnChg>
        <pc:cxnChg chg="add del mod">
          <ac:chgData name="Milijana Surbatovich" userId="34f022815c94af0f" providerId="LiveId" clId="{C4EAE70C-DACB-4937-B363-A33950947CE9}" dt="2018-02-13T18:33:02.997" v="528" actId="11529"/>
          <ac:cxnSpMkLst>
            <pc:docMk/>
            <pc:sldMk cId="1684730040" sldId="256"/>
            <ac:cxnSpMk id="38" creationId="{D1152463-1C4A-4428-B978-81549AF3B8B9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42" creationId="{C46F22DF-1A1A-4EFF-9C4A-FD5AB569F3A9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43" creationId="{134B796F-B2FE-423C-ADC2-540D5A8B28A5}"/>
          </ac:cxnSpMkLst>
        </pc:cxnChg>
        <pc:cxnChg chg="add del mod">
          <ac:chgData name="Milijana Surbatovich" userId="34f022815c94af0f" providerId="LiveId" clId="{C4EAE70C-DACB-4937-B363-A33950947CE9}" dt="2018-02-13T18:34:00.951" v="544" actId="20577"/>
          <ac:cxnSpMkLst>
            <pc:docMk/>
            <pc:sldMk cId="1684730040" sldId="256"/>
            <ac:cxnSpMk id="47" creationId="{1090FF4D-1E16-48C5-94D0-4890BD2DF0F2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48" creationId="{E092AD34-EB3F-43FC-BA3B-9810D5149370}"/>
          </ac:cxnSpMkLst>
        </pc:cxnChg>
        <pc:cxnChg chg="add del mod">
          <ac:chgData name="Milijana Surbatovich" userId="34f022815c94af0f" providerId="LiveId" clId="{C4EAE70C-DACB-4937-B363-A33950947CE9}" dt="2018-02-13T18:35:28.601" v="563" actId="20577"/>
          <ac:cxnSpMkLst>
            <pc:docMk/>
            <pc:sldMk cId="1684730040" sldId="256"/>
            <ac:cxnSpMk id="58" creationId="{C4C49BBE-1EE6-4297-AFA4-4C37619BB862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61" creationId="{6E99645F-6ACD-440E-9AD9-3225FEAF8B4E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62" creationId="{FE4CDA16-4F44-4F64-9953-0393D219B2BB}"/>
          </ac:cxnSpMkLst>
        </pc:cxnChg>
        <pc:cxnChg chg="add mod">
          <ac:chgData name="Milijana Surbatovich" userId="34f022815c94af0f" providerId="LiveId" clId="{C4EAE70C-DACB-4937-B363-A33950947CE9}" dt="2018-02-13T19:34:44.002" v="1524" actId="1076"/>
          <ac:cxnSpMkLst>
            <pc:docMk/>
            <pc:sldMk cId="1684730040" sldId="256"/>
            <ac:cxnSpMk id="65" creationId="{AA29D123-F461-4319-B52C-A5FA0FD9A3D6}"/>
          </ac:cxnSpMkLst>
        </pc:cxnChg>
        <pc:cxnChg chg="add del mod">
          <ac:chgData name="Milijana Surbatovich" userId="34f022815c94af0f" providerId="LiveId" clId="{C4EAE70C-DACB-4937-B363-A33950947CE9}" dt="2018-02-13T18:49:59.687" v="789" actId="478"/>
          <ac:cxnSpMkLst>
            <pc:docMk/>
            <pc:sldMk cId="1684730040" sldId="256"/>
            <ac:cxnSpMk id="87" creationId="{15C37451-8D85-41C7-81CC-F76132EF9B59}"/>
          </ac:cxnSpMkLst>
        </pc:cxnChg>
        <pc:cxnChg chg="add del mod">
          <ac:chgData name="Milijana Surbatovich" userId="34f022815c94af0f" providerId="LiveId" clId="{C4EAE70C-DACB-4937-B363-A33950947CE9}" dt="2018-02-13T18:49:55.503" v="787" actId="478"/>
          <ac:cxnSpMkLst>
            <pc:docMk/>
            <pc:sldMk cId="1684730040" sldId="256"/>
            <ac:cxnSpMk id="90" creationId="{F75BCF1C-333C-4C95-8CA5-E4EE069875B4}"/>
          </ac:cxnSpMkLst>
        </pc:cxnChg>
        <pc:cxnChg chg="add del mod">
          <ac:chgData name="Milijana Surbatovich" userId="34f022815c94af0f" providerId="LiveId" clId="{C4EAE70C-DACB-4937-B363-A33950947CE9}" dt="2018-02-13T18:55:45.877" v="917" actId="478"/>
          <ac:cxnSpMkLst>
            <pc:docMk/>
            <pc:sldMk cId="1684730040" sldId="256"/>
            <ac:cxnSpMk id="91" creationId="{7455C0CB-0A54-423D-8FBD-EB175D221959}"/>
          </ac:cxnSpMkLst>
        </pc:cxnChg>
        <pc:cxnChg chg="add del mod">
          <ac:chgData name="Milijana Surbatovich" userId="34f022815c94af0f" providerId="LiveId" clId="{C4EAE70C-DACB-4937-B363-A33950947CE9}" dt="2018-02-13T18:55:45.877" v="917" actId="478"/>
          <ac:cxnSpMkLst>
            <pc:docMk/>
            <pc:sldMk cId="1684730040" sldId="256"/>
            <ac:cxnSpMk id="95" creationId="{BB50A183-A445-4F79-8EFF-314455CE989E}"/>
          </ac:cxnSpMkLst>
        </pc:cxnChg>
        <pc:cxnChg chg="add del mod">
          <ac:chgData name="Milijana Surbatovich" userId="34f022815c94af0f" providerId="LiveId" clId="{C4EAE70C-DACB-4937-B363-A33950947CE9}" dt="2018-02-13T18:55:23.652" v="910" actId="478"/>
          <ac:cxnSpMkLst>
            <pc:docMk/>
            <pc:sldMk cId="1684730040" sldId="256"/>
            <ac:cxnSpMk id="97" creationId="{B4FD18E6-9481-4961-8DD5-DD4038C8E7AF}"/>
          </ac:cxnSpMkLst>
        </pc:cxnChg>
        <pc:cxnChg chg="add del mod">
          <ac:chgData name="Milijana Surbatovich" userId="34f022815c94af0f" providerId="LiveId" clId="{C4EAE70C-DACB-4937-B363-A33950947CE9}" dt="2018-02-13T18:55:13.739" v="908" actId="478"/>
          <ac:cxnSpMkLst>
            <pc:docMk/>
            <pc:sldMk cId="1684730040" sldId="256"/>
            <ac:cxnSpMk id="99" creationId="{9A422C9C-7F85-49AF-A7C7-B04A3A11D83B}"/>
          </ac:cxnSpMkLst>
        </pc:cxnChg>
        <pc:cxnChg chg="add del mod">
          <ac:chgData name="Milijana Surbatovich" userId="34f022815c94af0f" providerId="LiveId" clId="{C4EAE70C-DACB-4937-B363-A33950947CE9}" dt="2018-02-13T18:55:16.159" v="909" actId="478"/>
          <ac:cxnSpMkLst>
            <pc:docMk/>
            <pc:sldMk cId="1684730040" sldId="256"/>
            <ac:cxnSpMk id="102" creationId="{0411B704-668E-4B02-BBC2-D0D54FD7F667}"/>
          </ac:cxnSpMkLst>
        </pc:cxnChg>
        <pc:cxnChg chg="add del mod">
          <ac:chgData name="Milijana Surbatovich" userId="34f022815c94af0f" providerId="LiveId" clId="{C4EAE70C-DACB-4937-B363-A33950947CE9}" dt="2018-02-13T19:33:49.732" v="1521" actId="478"/>
          <ac:cxnSpMkLst>
            <pc:docMk/>
            <pc:sldMk cId="1684730040" sldId="256"/>
            <ac:cxnSpMk id="118" creationId="{19757CB8-FBA2-4BD1-8867-25E8B9DDEC0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94D3-6697-4946-8876-16256F4C91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03D7-D183-45FC-9438-6EB2936C6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idle block, add line numbers, show how different, add some comments, don’t use expected interval, show correct </a:t>
            </a:r>
            <a:r>
              <a:rPr lang="en-US"/>
              <a:t>execution trace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E03D7-D183-45FC-9438-6EB2936C6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C953-06D0-4437-B376-BA75690D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31DD-783E-47E7-9FF9-EF1CDC1B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9C8F-25FB-4D0A-960A-25AF2093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0ED4-575F-46E0-BD65-F709022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01CE-031F-4624-88CE-60FE759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ACA8-C681-47A4-81D6-557A2B7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3BD7-92AA-428F-ACAD-843E89A5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3504-3C9D-4B4D-8B93-B8B74037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141A-29FF-4D66-8E55-BDB38358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40B4-1370-4216-8AB9-D9F79585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23629-0C9D-4496-8409-8D35F9B09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5C0A1-EE16-4FA5-ADA5-C36E6B79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1B33-B54B-42A0-BFCB-D4F7487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8F83-E67F-4657-95B1-EE54B09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B6E5-9497-4176-9970-EC7EB86F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7263-5DD4-4E36-9B2D-B3BC50DC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BA4-AA44-4D41-88A7-C1F695F4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FB95-1BF8-4A5D-9538-8553FD8D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CD4A-6FA8-41E3-8423-4AF53BAE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B246-CB5B-4E0C-A0B4-570D3FE9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38F0-896D-4F35-AD35-8CA119D2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82A16-CA9C-4947-A082-337B6ECD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C5B7-D391-4B9B-A113-33C95106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F367-B62D-4F05-8FCC-4179534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86C4-A170-4CDE-8EA9-846C59F2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5E4-1195-41A7-9A30-766C5C60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4079-B2D4-44A6-BE4A-62BC8ABF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05C6-58EA-4BEF-8547-39DB9B4A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46C9-F49F-41FF-945B-CF714429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1101-8C22-44F0-BABA-C577750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F9DD-802B-42B1-A118-D8282CCE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2C33-91F6-4C55-B5E2-636B64D3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F9BA-8F2D-4782-A31D-69AB8F4A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9971-877A-4C69-AF22-23C94F0F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6E35D-AFCF-4992-B509-1B6F810C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935DE-9252-4977-BC25-C5439E933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6B6D1-AF73-4A5C-8AA1-AF434891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A408B-35DE-424F-8D60-8A7BC5F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F794-A192-4216-935B-61C41FEB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3841-EC8B-439C-A4C6-05B5069D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CDA94-6770-416C-A988-16315AAE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11B01-E109-41A6-9A76-934065F0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96AA-504D-4654-A6C2-0314244F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D015-DAD8-4B35-901B-BD135D31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2146-6D79-48F4-82B7-96648A7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558D-2360-4516-96C9-6E673DEF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857F-99CE-4C65-9B03-AF336563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E523-C81C-4AB3-AE83-D4B3D20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1D93-5673-4A70-876C-127E4019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2C03-5237-4D12-88B9-BF73CD6E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13F53-3F58-4564-A1D7-53650330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DEC5-5778-4904-A18E-1FD6CF3D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A69D-D3DE-43D6-BEF4-E248E651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D164F-928F-46CF-8D90-0CAF90F2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8C37-4A6F-48ED-97BA-17EBB5F6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F5018-7E01-41BE-9A9B-43D831F3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9809-19B6-4EBA-918B-6DC57724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A7190-FA2D-4783-98B7-5A21151D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026B9-F62E-4D3E-A556-CB55CFDC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577E5-7E68-4268-9F8B-0FE1388A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9D4E-9E31-4AD5-912E-5E29F4CC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AFA7-48AF-4B64-87E3-26DA345B5F2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BDD6-0422-4CBB-88AD-E358C4DCE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C88DD-CA45-42E7-BEB6-5A18D8D5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E006-BDA2-432A-83AA-907B3FED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75F68-96EE-49BC-9A39-8A08BA4B13EC}"/>
              </a:ext>
            </a:extLst>
          </p:cNvPr>
          <p:cNvSpPr/>
          <p:nvPr/>
        </p:nvSpPr>
        <p:spPr>
          <a:xfrm>
            <a:off x="3190013" y="1450574"/>
            <a:ext cx="1407621" cy="498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Entry/Reset Point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696B7-20B5-4383-B4EF-FA8685D5769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893824" y="1949338"/>
            <a:ext cx="0" cy="3158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9604F1-D8F8-4418-A9E1-BB18F1481866}"/>
              </a:ext>
            </a:extLst>
          </p:cNvPr>
          <p:cNvSpPr/>
          <p:nvPr/>
        </p:nvSpPr>
        <p:spPr>
          <a:xfrm>
            <a:off x="2795854" y="2265219"/>
            <a:ext cx="2195940" cy="98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Input:</a:t>
            </a:r>
          </a:p>
          <a:p>
            <a:r>
              <a:rPr lang="en-US" dirty="0">
                <a:solidFill>
                  <a:schemeClr val="tx2"/>
                </a:solidFill>
              </a:rPr>
              <a:t>interval = </a:t>
            </a:r>
            <a:r>
              <a:rPr lang="en-US" dirty="0" err="1">
                <a:solidFill>
                  <a:schemeClr val="tx2"/>
                </a:solidFill>
              </a:rPr>
              <a:t>get_input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goto</a:t>
            </a:r>
            <a:r>
              <a:rPr lang="en-US" dirty="0">
                <a:solidFill>
                  <a:schemeClr val="tx2"/>
                </a:solidFill>
              </a:rPr>
              <a:t>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8DC991-6A31-4F03-87D0-E1CED3E6552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94067" y="3262745"/>
            <a:ext cx="1561751" cy="5555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94076-BE2A-485C-8644-E820058EC8E9}"/>
              </a:ext>
            </a:extLst>
          </p:cNvPr>
          <p:cNvSpPr/>
          <p:nvPr/>
        </p:nvSpPr>
        <p:spPr>
          <a:xfrm>
            <a:off x="742259" y="3818311"/>
            <a:ext cx="1903615" cy="205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Idle:</a:t>
            </a:r>
          </a:p>
          <a:p>
            <a:r>
              <a:rPr lang="en-US" dirty="0">
                <a:solidFill>
                  <a:schemeClr val="tx2"/>
                </a:solidFill>
              </a:rPr>
              <a:t>If valid interval:</a:t>
            </a:r>
          </a:p>
          <a:p>
            <a:r>
              <a:rPr lang="en-US" dirty="0">
                <a:solidFill>
                  <a:schemeClr val="tx2"/>
                </a:solidFill>
              </a:rPr>
              <a:t>     State = prelim</a:t>
            </a:r>
          </a:p>
          <a:p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reset_cmd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reset_state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97475-89DC-4A46-B584-AEC9A06EB78D}"/>
              </a:ext>
            </a:extLst>
          </p:cNvPr>
          <p:cNvSpPr/>
          <p:nvPr/>
        </p:nvSpPr>
        <p:spPr>
          <a:xfrm>
            <a:off x="804254" y="1456113"/>
            <a:ext cx="1508765" cy="1037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2"/>
                </a:solidFill>
              </a:rPr>
              <a:t>Globals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State</a:t>
            </a:r>
          </a:p>
          <a:p>
            <a:r>
              <a:rPr lang="en-US" dirty="0" err="1">
                <a:solidFill>
                  <a:schemeClr val="tx2"/>
                </a:solidFill>
              </a:rPr>
              <a:t>Cmd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CD152-3E3A-4DF3-8D0A-A9A134DAE2B5}"/>
              </a:ext>
            </a:extLst>
          </p:cNvPr>
          <p:cNvSpPr/>
          <p:nvPr/>
        </p:nvSpPr>
        <p:spPr>
          <a:xfrm>
            <a:off x="2858885" y="3815540"/>
            <a:ext cx="1903615" cy="205324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Prelim:</a:t>
            </a:r>
          </a:p>
          <a:p>
            <a:r>
              <a:rPr lang="en-US" dirty="0">
                <a:solidFill>
                  <a:schemeClr val="tx2"/>
                </a:solidFill>
              </a:rPr>
              <a:t>If valid interval:</a:t>
            </a:r>
          </a:p>
          <a:p>
            <a:r>
              <a:rPr lang="en-US" dirty="0">
                <a:solidFill>
                  <a:schemeClr val="tx2"/>
                </a:solidFill>
              </a:rPr>
              <a:t>     State = data</a:t>
            </a:r>
          </a:p>
          <a:p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reset_cmd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POWER FAIL!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reset_state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2A17CB-0777-46F5-9890-F8D9E3E740B8}"/>
              </a:ext>
            </a:extLst>
          </p:cNvPr>
          <p:cNvSpPr/>
          <p:nvPr/>
        </p:nvSpPr>
        <p:spPr>
          <a:xfrm>
            <a:off x="4975511" y="3815540"/>
            <a:ext cx="1764725" cy="205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Data:</a:t>
            </a:r>
          </a:p>
          <a:p>
            <a:r>
              <a:rPr lang="en-US" dirty="0">
                <a:solidFill>
                  <a:schemeClr val="tx2"/>
                </a:solidFill>
              </a:rPr>
              <a:t>If valid interval: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set_cmd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reset_cmd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reset_state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6F36D8-BB91-4E92-B115-E4256138693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31830" y="3254431"/>
            <a:ext cx="1326044" cy="5611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27DF4-4A0F-40FD-9EE5-A49856E2693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810693" y="3262745"/>
            <a:ext cx="2" cy="55279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6F22DF-1A1A-4EFF-9C4A-FD5AB569F3A9}"/>
              </a:ext>
            </a:extLst>
          </p:cNvPr>
          <p:cNvCxnSpPr>
            <a:cxnSpLocks/>
          </p:cNvCxnSpPr>
          <p:nvPr/>
        </p:nvCxnSpPr>
        <p:spPr>
          <a:xfrm flipH="1">
            <a:off x="498077" y="6296890"/>
            <a:ext cx="5359797" cy="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4B796F-B2FE-423C-ADC2-540D5A8B28A5}"/>
              </a:ext>
            </a:extLst>
          </p:cNvPr>
          <p:cNvCxnSpPr>
            <a:cxnSpLocks/>
          </p:cNvCxnSpPr>
          <p:nvPr/>
        </p:nvCxnSpPr>
        <p:spPr>
          <a:xfrm flipH="1">
            <a:off x="504312" y="2757748"/>
            <a:ext cx="24936" cy="3539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2AD34-EB3F-43FC-BA3B-9810D514937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9248" y="2757748"/>
            <a:ext cx="226660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99645F-6ACD-440E-9AD9-3225FEAF8B4E}"/>
              </a:ext>
            </a:extLst>
          </p:cNvPr>
          <p:cNvCxnSpPr>
            <a:cxnSpLocks/>
          </p:cNvCxnSpPr>
          <p:nvPr/>
        </p:nvCxnSpPr>
        <p:spPr>
          <a:xfrm flipV="1">
            <a:off x="1558637" y="5868787"/>
            <a:ext cx="0" cy="42810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4CDA16-4F44-4F64-9953-0393D219B2B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857874" y="5868785"/>
            <a:ext cx="0" cy="42810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29D123-F461-4319-B52C-A5FA0FD9A3D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810693" y="5868785"/>
            <a:ext cx="0" cy="4281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D9BA16-E3F4-4933-8D52-DDF0B9BE5FF2}"/>
              </a:ext>
            </a:extLst>
          </p:cNvPr>
          <p:cNvSpPr/>
          <p:nvPr/>
        </p:nvSpPr>
        <p:spPr>
          <a:xfrm>
            <a:off x="6089764" y="1068187"/>
            <a:ext cx="2796197" cy="197427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Get interval | go to idle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Valid</a:t>
            </a:r>
          </a:p>
          <a:p>
            <a:r>
              <a:rPr lang="en-US" dirty="0">
                <a:solidFill>
                  <a:schemeClr val="tx2"/>
                </a:solidFill>
              </a:rPr>
              <a:t>Set prelim | go to input</a:t>
            </a:r>
          </a:p>
          <a:p>
            <a:r>
              <a:rPr lang="en-US" dirty="0">
                <a:solidFill>
                  <a:schemeClr val="tx2"/>
                </a:solidFill>
              </a:rPr>
              <a:t>Get interval | go to prelim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Invalid</a:t>
            </a:r>
          </a:p>
          <a:p>
            <a:r>
              <a:rPr lang="en-US" dirty="0" err="1">
                <a:solidFill>
                  <a:schemeClr val="tx2"/>
                </a:solidFill>
              </a:rPr>
              <a:t>Reset_cmd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          </a:t>
            </a:r>
            <a:r>
              <a:rPr lang="en-US" sz="2000" b="1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461B89-2539-4CE6-8F59-AB15364A1A91}"/>
              </a:ext>
            </a:extLst>
          </p:cNvPr>
          <p:cNvSpPr/>
          <p:nvPr/>
        </p:nvSpPr>
        <p:spPr>
          <a:xfrm>
            <a:off x="8649389" y="1623756"/>
            <a:ext cx="3072590" cy="2076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	Reset</a:t>
            </a:r>
          </a:p>
          <a:p>
            <a:r>
              <a:rPr lang="en-US" dirty="0">
                <a:solidFill>
                  <a:schemeClr val="tx2"/>
                </a:solidFill>
              </a:rPr>
              <a:t>Get interval | go to prelim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Valid</a:t>
            </a:r>
          </a:p>
          <a:p>
            <a:r>
              <a:rPr lang="en-US" dirty="0">
                <a:solidFill>
                  <a:schemeClr val="tx2"/>
                </a:solidFill>
              </a:rPr>
              <a:t>Set data | go to input</a:t>
            </a:r>
          </a:p>
          <a:p>
            <a:r>
              <a:rPr lang="en-US" dirty="0">
                <a:solidFill>
                  <a:schemeClr val="tx2"/>
                </a:solidFill>
              </a:rPr>
              <a:t>Get input | go to data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Valid</a:t>
            </a:r>
          </a:p>
          <a:p>
            <a:r>
              <a:rPr lang="en-US" dirty="0">
                <a:solidFill>
                  <a:schemeClr val="tx2"/>
                </a:solidFill>
              </a:rPr>
              <a:t>Set wrong command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E82693-CDB6-445D-A686-9ACBC31F9FEA}"/>
              </a:ext>
            </a:extLst>
          </p:cNvPr>
          <p:cNvSpPr txBox="1"/>
          <p:nvPr/>
        </p:nvSpPr>
        <p:spPr>
          <a:xfrm>
            <a:off x="367145" y="152400"/>
            <a:ext cx="1148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Non-idempotent input causes both sides of the branch in Prelim to be partially executed, resulting in the protocol interpreting a garbage string of messages as a valid command</a:t>
            </a:r>
          </a:p>
        </p:txBody>
      </p:sp>
    </p:spTree>
    <p:extLst>
      <p:ext uri="{BB962C8B-B14F-4D97-AF65-F5344CB8AC3E}">
        <p14:creationId xmlns:p14="http://schemas.microsoft.com/office/powerpoint/2010/main" val="16847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151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Milijana Surbatovich</dc:creator>
  <cp:lastModifiedBy>Milijana Surbatovich</cp:lastModifiedBy>
  <cp:revision>1</cp:revision>
  <dcterms:created xsi:type="dcterms:W3CDTF">2018-02-13T17:59:04Z</dcterms:created>
  <dcterms:modified xsi:type="dcterms:W3CDTF">2018-02-19T16:11:01Z</dcterms:modified>
</cp:coreProperties>
</file>