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61" r:id="rId5"/>
    <p:sldId id="262" r:id="rId6"/>
    <p:sldId id="266" r:id="rId7"/>
    <p:sldId id="267" r:id="rId8"/>
    <p:sldId id="268" r:id="rId9"/>
    <p:sldId id="269" r:id="rId10"/>
    <p:sldId id="263" r:id="rId11"/>
    <p:sldId id="264" r:id="rId12"/>
    <p:sldId id="265" r:id="rId13"/>
    <p:sldId id="259" r:id="rId14"/>
    <p:sldId id="260" r:id="rId15"/>
  </p:sldIdLst>
  <p:sldSz cx="9144000" cy="6858000" type="screen4x3"/>
  <p:notesSz cx="6858000" cy="9144000"/>
  <p:defaultTextStyle>
    <a:defPPr>
      <a:defRPr lang="en-US"/>
    </a:defPPr>
    <a:lvl1pPr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1pPr>
    <a:lvl2pPr marL="4572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2pPr>
    <a:lvl3pPr marL="9144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3pPr>
    <a:lvl4pPr marL="13716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4pPr>
    <a:lvl5pPr marL="18288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5pPr>
    <a:lvl6pPr marL="2286000" algn="l" defTabSz="914400" rtl="0" eaLnBrk="1" latinLnBrk="0" hangingPunct="1">
      <a:defRPr sz="1500" kern="1200">
        <a:solidFill>
          <a:schemeClr val="tx1"/>
        </a:solidFill>
        <a:latin typeface="Frutiger 55 Roman" pitchFamily="34" charset="0"/>
        <a:ea typeface="+mn-ea"/>
        <a:cs typeface="Arial" charset="0"/>
      </a:defRPr>
    </a:lvl6pPr>
    <a:lvl7pPr marL="2743200" algn="l" defTabSz="914400" rtl="0" eaLnBrk="1" latinLnBrk="0" hangingPunct="1">
      <a:defRPr sz="1500" kern="1200">
        <a:solidFill>
          <a:schemeClr val="tx1"/>
        </a:solidFill>
        <a:latin typeface="Frutiger 55 Roman" pitchFamily="34" charset="0"/>
        <a:ea typeface="+mn-ea"/>
        <a:cs typeface="Arial" charset="0"/>
      </a:defRPr>
    </a:lvl7pPr>
    <a:lvl8pPr marL="3200400" algn="l" defTabSz="914400" rtl="0" eaLnBrk="1" latinLnBrk="0" hangingPunct="1">
      <a:defRPr sz="1500" kern="1200">
        <a:solidFill>
          <a:schemeClr val="tx1"/>
        </a:solidFill>
        <a:latin typeface="Frutiger 55 Roman" pitchFamily="34" charset="0"/>
        <a:ea typeface="+mn-ea"/>
        <a:cs typeface="Arial" charset="0"/>
      </a:defRPr>
    </a:lvl8pPr>
    <a:lvl9pPr marL="3657600" algn="l" defTabSz="914400" rtl="0" eaLnBrk="1" latinLnBrk="0" hangingPunct="1">
      <a:defRPr sz="1500" kern="1200">
        <a:solidFill>
          <a:schemeClr val="tx1"/>
        </a:solidFill>
        <a:latin typeface="Frutiger 55 Roman"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4" name="COVER BLUE BOX"/>
          <p:cNvSpPr>
            <a:spLocks noChangeArrowheads="1"/>
          </p:cNvSpPr>
          <p:nvPr>
            <p:custDataLst>
              <p:tags r:id="rId1"/>
            </p:custDataLst>
          </p:nvPr>
        </p:nvSpPr>
        <p:spPr bwMode="gray">
          <a:xfrm>
            <a:off x="331788" y="1541463"/>
            <a:ext cx="6958012" cy="2584450"/>
          </a:xfrm>
          <a:prstGeom prst="rect">
            <a:avLst/>
          </a:prstGeom>
          <a:solidFill>
            <a:schemeClr val="folHlink"/>
          </a:solidFill>
          <a:ln w="9525">
            <a:noFill/>
            <a:miter lim="800000"/>
            <a:headEnd/>
            <a:tailEnd/>
          </a:ln>
          <a:effectLst/>
        </p:spPr>
        <p:txBody>
          <a:bodyPr wrap="none" lIns="83085" tIns="41543" rIns="83085" bIns="41543" anchor="ctr"/>
          <a:lstStyle/>
          <a:p>
            <a:pPr algn="ctr" defTabSz="831850">
              <a:defRPr/>
            </a:pPr>
            <a:endParaRPr lang="de-CH" sz="1600" b="1">
              <a:latin typeface="Arial" charset="0"/>
            </a:endParaRPr>
          </a:p>
        </p:txBody>
      </p:sp>
      <p:sp>
        <p:nvSpPr>
          <p:cNvPr id="5" name="Line 664"/>
          <p:cNvSpPr>
            <a:spLocks noChangeShapeType="1"/>
          </p:cNvSpPr>
          <p:nvPr>
            <p:custDataLst>
              <p:tags r:id="rId2"/>
            </p:custDataLst>
          </p:nvPr>
        </p:nvSpPr>
        <p:spPr bwMode="white">
          <a:xfrm>
            <a:off x="684213" y="3300413"/>
            <a:ext cx="6257925" cy="1587"/>
          </a:xfrm>
          <a:prstGeom prst="line">
            <a:avLst/>
          </a:prstGeom>
          <a:noFill/>
          <a:ln w="28575">
            <a:solidFill>
              <a:schemeClr val="bg1"/>
            </a:solidFill>
            <a:round/>
            <a:headEnd/>
            <a:tailEnd/>
          </a:ln>
          <a:effectLst/>
        </p:spPr>
        <p:txBody>
          <a:bodyPr wrap="none" lIns="0" tIns="0" rIns="0" bIns="0" anchor="ctr"/>
          <a:lstStyle/>
          <a:p>
            <a:pPr>
              <a:defRPr/>
            </a:pPr>
            <a:endParaRPr lang="en-US" dirty="0"/>
          </a:p>
        </p:txBody>
      </p:sp>
      <p:pic>
        <p:nvPicPr>
          <p:cNvPr id="6" name="Picture 6" descr="ucoxw1"/>
          <p:cNvPicPr>
            <a:picLocks noChangeAspect="1" noChangeArrowheads="1"/>
          </p:cNvPicPr>
          <p:nvPr/>
        </p:nvPicPr>
        <p:blipFill>
          <a:blip r:embed="rId4" cstate="print"/>
          <a:srcRect/>
          <a:stretch>
            <a:fillRect/>
          </a:stretch>
        </p:blipFill>
        <p:spPr bwMode="auto">
          <a:xfrm>
            <a:off x="276225" y="185738"/>
            <a:ext cx="931863" cy="355600"/>
          </a:xfrm>
          <a:prstGeom prst="rect">
            <a:avLst/>
          </a:prstGeom>
          <a:noFill/>
          <a:ln w="9525">
            <a:noFill/>
            <a:miter lim="800000"/>
            <a:headEnd/>
            <a:tailEnd/>
          </a:ln>
        </p:spPr>
      </p:pic>
      <p:sp>
        <p:nvSpPr>
          <p:cNvPr id="5123" name="DIVIDER NUMBER"/>
          <p:cNvSpPr>
            <a:spLocks noGrp="1" noChangeArrowheads="1"/>
          </p:cNvSpPr>
          <p:nvPr>
            <p:ph type="ctrTitle"/>
          </p:nvPr>
        </p:nvSpPr>
        <p:spPr bwMode="gray">
          <a:xfrm>
            <a:off x="681038" y="1760538"/>
            <a:ext cx="5700712" cy="1536700"/>
          </a:xfrm>
          <a:ln algn="ctr"/>
        </p:spPr>
        <p:txBody>
          <a:bodyPr/>
          <a:lstStyle>
            <a:lvl1pPr defTabSz="831850">
              <a:lnSpc>
                <a:spcPct val="100000"/>
              </a:lnSpc>
              <a:defRPr sz="3100">
                <a:solidFill>
                  <a:schemeClr val="bg1"/>
                </a:solidFill>
                <a:ea typeface="Arial Unicode MS" pitchFamily="34" charset="-128"/>
                <a:cs typeface="Arial Unicode MS" pitchFamily="34" charset="-128"/>
              </a:defRPr>
            </a:lvl1pPr>
          </a:lstStyle>
          <a:p>
            <a:r>
              <a:rPr lang="en-US" altLang="zh-TW"/>
              <a:t>Click to edit Presentation Title</a:t>
            </a:r>
          </a:p>
        </p:txBody>
      </p:sp>
      <p:sp>
        <p:nvSpPr>
          <p:cNvPr id="5125" name="DIVIDER TITLE"/>
          <p:cNvSpPr>
            <a:spLocks noGrp="1" noChangeArrowheads="1"/>
          </p:cNvSpPr>
          <p:nvPr>
            <p:ph type="subTitle" idx="1"/>
          </p:nvPr>
        </p:nvSpPr>
        <p:spPr>
          <a:xfrm>
            <a:off x="684213" y="3502025"/>
            <a:ext cx="5700712" cy="304800"/>
          </a:xfrm>
          <a:solidFill>
            <a:srgbClr val="193D85"/>
          </a:solidFill>
          <a:ln w="28575"/>
        </p:spPr>
        <p:txBody>
          <a:bodyPr anchor="ctr">
            <a:spAutoFit/>
          </a:bodyPr>
          <a:lstStyle>
            <a:lvl1pPr>
              <a:buClrTx/>
              <a:buFontTx/>
              <a:buNone/>
              <a:defRPr sz="2000">
                <a:solidFill>
                  <a:srgbClr val="FFD539"/>
                </a:solidFill>
                <a:latin typeface="UBSHeadline" pitchFamily="18" charset="0"/>
                <a:ea typeface="Arial Unicode MS" pitchFamily="34" charset="-128"/>
                <a:cs typeface="Arial Unicode MS" pitchFamily="34" charset="-128"/>
              </a:defRPr>
            </a:lvl1pPr>
          </a:lstStyle>
          <a:p>
            <a:r>
              <a:rPr lang="en-US" altLang="zh-TW"/>
              <a:t>Click to edit Presentation Subtitle</a:t>
            </a:r>
          </a:p>
        </p:txBody>
      </p:sp>
      <p:sp>
        <p:nvSpPr>
          <p:cNvPr id="7" name="Rectangle 7"/>
          <p:cNvSpPr>
            <a:spLocks noGrp="1" noChangeArrowheads="1"/>
          </p:cNvSpPr>
          <p:nvPr>
            <p:ph type="ftr" sz="quarter" idx="10"/>
          </p:nvPr>
        </p:nvSpPr>
        <p:spPr/>
        <p:txBody>
          <a:bodyPr/>
          <a:lstStyle>
            <a:lvl1pPr>
              <a:defRPr dirty="0" smtClean="0"/>
            </a:lvl1pPr>
          </a:lstStyle>
          <a:p>
            <a:pPr>
              <a:defRPr/>
            </a:pP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018A1176-687E-457C-8FFD-B93DBF061563}"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0"/>
            <a:ext cx="1966912" cy="6038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5325" y="0"/>
            <a:ext cx="5748338" cy="6038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F741E59-D001-4CCB-B9E9-09984B078B9E}"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6B33F62-B5C7-41CB-990D-50CFAAE018F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E10BAD31-4797-42DA-A343-79FD604C148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989013"/>
            <a:ext cx="3843338"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4238" y="989013"/>
            <a:ext cx="3843337"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689788A5-03EE-47AF-8B2E-546BDBD7206D}"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AGE NUMBER"/>
          <p:cNvSpPr>
            <a:spLocks noGrp="1" noChangeArrowheads="1"/>
          </p:cNvSpPr>
          <p:nvPr>
            <p:ph type="sldNum" sz="quarter" idx="10"/>
            <p:custDataLst>
              <p:tags r:id="rId1"/>
            </p:custDataLst>
          </p:nvPr>
        </p:nvSpPr>
        <p:spPr>
          <a:ln/>
        </p:spPr>
        <p:txBody>
          <a:bodyPr/>
          <a:lstStyle>
            <a:lvl1pPr>
              <a:defRPr/>
            </a:lvl1pPr>
          </a:lstStyle>
          <a:p>
            <a:pPr>
              <a:defRPr/>
            </a:pPr>
            <a:fld id="{AFF0D222-9E4D-4133-B5A0-5997DC64F3C6}" type="slidenum">
              <a:rPr lang="zh-TW" altLang="en-US"/>
              <a:pPr>
                <a:defRPr/>
              </a:pPr>
              <a:t>‹#›</a:t>
            </a:fld>
            <a:endParaRPr lang="en-US" altLang="zh-TW"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AGE NUMBER"/>
          <p:cNvSpPr>
            <a:spLocks noGrp="1" noChangeArrowheads="1"/>
          </p:cNvSpPr>
          <p:nvPr>
            <p:ph type="sldNum" sz="quarter" idx="10"/>
            <p:custDataLst>
              <p:tags r:id="rId1"/>
            </p:custDataLst>
          </p:nvPr>
        </p:nvSpPr>
        <p:spPr>
          <a:ln/>
        </p:spPr>
        <p:txBody>
          <a:bodyPr/>
          <a:lstStyle>
            <a:lvl1pPr>
              <a:defRPr/>
            </a:lvl1pPr>
          </a:lstStyle>
          <a:p>
            <a:pPr>
              <a:defRPr/>
            </a:pPr>
            <a:fld id="{29D6416F-1204-4800-AC3F-579881083B0F}" type="slidenum">
              <a:rPr lang="zh-TW" altLang="en-US"/>
              <a:pPr>
                <a:defRPr/>
              </a:pPr>
              <a:t>‹#›</a:t>
            </a:fld>
            <a:endParaRPr lang="en-US" altLang="zh-TW"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AGE NUMBER"/>
          <p:cNvSpPr>
            <a:spLocks noGrp="1" noChangeArrowheads="1"/>
          </p:cNvSpPr>
          <p:nvPr>
            <p:ph type="sldNum" sz="quarter" idx="10"/>
            <p:custDataLst>
              <p:tags r:id="rId1"/>
            </p:custDataLst>
          </p:nvPr>
        </p:nvSpPr>
        <p:spPr>
          <a:ln/>
        </p:spPr>
        <p:txBody>
          <a:bodyPr/>
          <a:lstStyle>
            <a:lvl1pPr>
              <a:defRPr/>
            </a:lvl1pPr>
          </a:lstStyle>
          <a:p>
            <a:pPr>
              <a:defRPr/>
            </a:pPr>
            <a:fld id="{A95EAD4E-4259-4436-80B6-96A17B93C335}" type="slidenum">
              <a:rPr lang="zh-TW" altLang="en-US"/>
              <a:pPr>
                <a:defRPr/>
              </a:pPr>
              <a:t>‹#›</a:t>
            </a:fld>
            <a:endParaRPr lang="en-US" altLang="zh-TW"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F83B9791-5B91-41A6-B2BE-84E8F2CF5B32}"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7B0F0420-3C8B-4A58-892E-5C28826A9B30}"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ucoxw1"/>
          <p:cNvPicPr>
            <a:picLocks noChangeAspect="1" noChangeArrowheads="1"/>
          </p:cNvPicPr>
          <p:nvPr/>
        </p:nvPicPr>
        <p:blipFill>
          <a:blip r:embed="rId17" cstate="print"/>
          <a:srcRect/>
          <a:stretch>
            <a:fillRect/>
          </a:stretch>
        </p:blipFill>
        <p:spPr bwMode="auto">
          <a:xfrm>
            <a:off x="276225" y="6326188"/>
            <a:ext cx="931863" cy="355600"/>
          </a:xfrm>
          <a:prstGeom prst="rect">
            <a:avLst/>
          </a:prstGeom>
          <a:noFill/>
          <a:ln w="9525">
            <a:noFill/>
            <a:miter lim="800000"/>
            <a:headEnd/>
            <a:tailEnd/>
          </a:ln>
        </p:spPr>
      </p:pic>
      <p:sp>
        <p:nvSpPr>
          <p:cNvPr id="1027" name="PAGE HEADING"/>
          <p:cNvSpPr>
            <a:spLocks noGrp="1" noChangeArrowheads="1"/>
          </p:cNvSpPr>
          <p:nvPr>
            <p:ph type="title"/>
            <p:custDataLst>
              <p:tags r:id="rId13"/>
            </p:custDataLst>
          </p:nvPr>
        </p:nvSpPr>
        <p:spPr bwMode="black">
          <a:xfrm>
            <a:off x="695325" y="0"/>
            <a:ext cx="7867650" cy="8556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TW" smtClean="0"/>
              <a:t>Click to edit Master title style</a:t>
            </a:r>
          </a:p>
        </p:txBody>
      </p:sp>
      <p:sp>
        <p:nvSpPr>
          <p:cNvPr id="1028" name="BODY TEXT"/>
          <p:cNvSpPr>
            <a:spLocks noGrp="1" noChangeArrowheads="1"/>
          </p:cNvSpPr>
          <p:nvPr>
            <p:ph type="body" idx="1"/>
            <p:custDataLst>
              <p:tags r:id="rId14"/>
            </p:custDataLst>
          </p:nvPr>
        </p:nvSpPr>
        <p:spPr bwMode="gray">
          <a:xfrm>
            <a:off x="698500" y="989013"/>
            <a:ext cx="7839075" cy="504983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101" name="THIN BLUE LINE"/>
          <p:cNvSpPr>
            <a:spLocks noChangeShapeType="1"/>
          </p:cNvSpPr>
          <p:nvPr>
            <p:custDataLst>
              <p:tags r:id="rId15"/>
            </p:custDataLst>
          </p:nvPr>
        </p:nvSpPr>
        <p:spPr bwMode="gray">
          <a:xfrm>
            <a:off x="701675" y="895350"/>
            <a:ext cx="7861300" cy="0"/>
          </a:xfrm>
          <a:prstGeom prst="line">
            <a:avLst/>
          </a:prstGeom>
          <a:noFill/>
          <a:ln w="25400">
            <a:solidFill>
              <a:schemeClr val="folHlink"/>
            </a:solidFill>
            <a:round/>
            <a:headEnd type="none" w="sm" len="sm"/>
            <a:tailEnd type="none" w="sm" len="sm"/>
          </a:ln>
          <a:effectLst/>
        </p:spPr>
        <p:txBody>
          <a:bodyPr wrap="none" anchor="ctr"/>
          <a:lstStyle/>
          <a:p>
            <a:pPr>
              <a:defRPr/>
            </a:pPr>
            <a:endParaRPr lang="en-US" dirty="0"/>
          </a:p>
        </p:txBody>
      </p:sp>
      <p:sp>
        <p:nvSpPr>
          <p:cNvPr id="4102" name="PAGE NUMBER"/>
          <p:cNvSpPr>
            <a:spLocks noGrp="1" noChangeArrowheads="1"/>
          </p:cNvSpPr>
          <p:nvPr>
            <p:ph type="sldNum" sz="quarter" idx="4"/>
            <p:custDataLst>
              <p:tags r:id="rId16"/>
            </p:custDataLst>
          </p:nvPr>
        </p:nvSpPr>
        <p:spPr bwMode="black">
          <a:xfrm>
            <a:off x="8143875" y="6291263"/>
            <a:ext cx="374650" cy="34290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spcBef>
                <a:spcPct val="0"/>
              </a:spcBef>
              <a:defRPr sz="900" smtClean="0">
                <a:ea typeface="Arial Unicode MS" pitchFamily="34" charset="-128"/>
                <a:cs typeface="Arial Unicode MS" pitchFamily="34" charset="-128"/>
              </a:defRPr>
            </a:lvl1pPr>
          </a:lstStyle>
          <a:p>
            <a:pPr>
              <a:defRPr/>
            </a:pPr>
            <a:fld id="{5EFA1250-AB2A-43FF-ABD0-191B008FA8F4}" type="slidenum">
              <a:rPr lang="zh-TW" altLang="en-US"/>
              <a:pPr>
                <a:defRPr/>
              </a:pPr>
              <a:t>‹#›</a:t>
            </a:fld>
            <a:endParaRPr lang="en-US" altLang="zh-TW" dirty="0"/>
          </a:p>
        </p:txBody>
      </p:sp>
      <p:sp>
        <p:nvSpPr>
          <p:cNvPr id="4103" name="Rectangle 7"/>
          <p:cNvSpPr>
            <a:spLocks noGrp="1" noChangeArrowheads="1"/>
          </p:cNvSpPr>
          <p:nvPr>
            <p:ph type="ftr" sz="quarter" idx="3"/>
          </p:nvPr>
        </p:nvSpPr>
        <p:spPr bwMode="auto">
          <a:xfrm>
            <a:off x="7134225" y="6289675"/>
            <a:ext cx="1077913" cy="344488"/>
          </a:xfrm>
          <a:prstGeom prst="rect">
            <a:avLst/>
          </a:prstGeom>
          <a:noFill/>
          <a:ln w="9525" algn="ctr">
            <a:noFill/>
            <a:miter lim="800000"/>
            <a:headEnd/>
            <a:tailEnd/>
          </a:ln>
          <a:effectLst/>
        </p:spPr>
        <p:txBody>
          <a:bodyPr vert="horz" wrap="none" lIns="0" tIns="0" rIns="0" bIns="0" numCol="1" anchor="b" anchorCtr="0" compatLnSpc="1">
            <a:prstTxWarp prst="textNoShape">
              <a:avLst/>
            </a:prstTxWarp>
          </a:bodyPr>
          <a:lstStyle>
            <a:lvl1pPr>
              <a:spcBef>
                <a:spcPct val="0"/>
              </a:spcBef>
              <a:defRPr sz="900" dirty="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iming>
    <p:tnLst>
      <p:par>
        <p:cTn id="1" dur="indefinite" restart="never" nodeType="tmRoot"/>
      </p:par>
    </p:tnLst>
  </p:timing>
  <p:txStyles>
    <p:titleStyle>
      <a:lvl1pPr algn="l" rtl="0" eaLnBrk="0" fontAlgn="base" hangingPunct="0">
        <a:lnSpc>
          <a:spcPct val="85000"/>
        </a:lnSpc>
        <a:spcBef>
          <a:spcPct val="0"/>
        </a:spcBef>
        <a:spcAft>
          <a:spcPct val="0"/>
        </a:spcAft>
        <a:defRPr sz="2800">
          <a:solidFill>
            <a:schemeClr val="folHlink"/>
          </a:solidFill>
          <a:latin typeface="+mj-lt"/>
          <a:ea typeface="+mj-ea"/>
          <a:cs typeface="+mj-cs"/>
        </a:defRPr>
      </a:lvl1pPr>
      <a:lvl2pPr algn="l" rtl="0" eaLnBrk="0" fontAlgn="base" hangingPunct="0">
        <a:lnSpc>
          <a:spcPct val="85000"/>
        </a:lnSpc>
        <a:spcBef>
          <a:spcPct val="0"/>
        </a:spcBef>
        <a:spcAft>
          <a:spcPct val="0"/>
        </a:spcAft>
        <a:defRPr sz="2800">
          <a:solidFill>
            <a:schemeClr val="folHlink"/>
          </a:solidFill>
          <a:latin typeface="UBSHeadline" pitchFamily="18" charset="0"/>
        </a:defRPr>
      </a:lvl2pPr>
      <a:lvl3pPr algn="l" rtl="0" eaLnBrk="0" fontAlgn="base" hangingPunct="0">
        <a:lnSpc>
          <a:spcPct val="85000"/>
        </a:lnSpc>
        <a:spcBef>
          <a:spcPct val="0"/>
        </a:spcBef>
        <a:spcAft>
          <a:spcPct val="0"/>
        </a:spcAft>
        <a:defRPr sz="2800">
          <a:solidFill>
            <a:schemeClr val="folHlink"/>
          </a:solidFill>
          <a:latin typeface="UBSHeadline" pitchFamily="18" charset="0"/>
        </a:defRPr>
      </a:lvl3pPr>
      <a:lvl4pPr algn="l" rtl="0" eaLnBrk="0" fontAlgn="base" hangingPunct="0">
        <a:lnSpc>
          <a:spcPct val="85000"/>
        </a:lnSpc>
        <a:spcBef>
          <a:spcPct val="0"/>
        </a:spcBef>
        <a:spcAft>
          <a:spcPct val="0"/>
        </a:spcAft>
        <a:defRPr sz="2800">
          <a:solidFill>
            <a:schemeClr val="folHlink"/>
          </a:solidFill>
          <a:latin typeface="UBSHeadline" pitchFamily="18" charset="0"/>
        </a:defRPr>
      </a:lvl4pPr>
      <a:lvl5pPr algn="l" rtl="0" eaLnBrk="0" fontAlgn="base" hangingPunct="0">
        <a:lnSpc>
          <a:spcPct val="85000"/>
        </a:lnSpc>
        <a:spcBef>
          <a:spcPct val="0"/>
        </a:spcBef>
        <a:spcAft>
          <a:spcPct val="0"/>
        </a:spcAft>
        <a:defRPr sz="2800">
          <a:solidFill>
            <a:schemeClr val="folHlink"/>
          </a:solidFill>
          <a:latin typeface="UBSHeadline" pitchFamily="18" charset="0"/>
        </a:defRPr>
      </a:lvl5pPr>
      <a:lvl6pPr marL="457200" algn="l" rtl="0" eaLnBrk="0" fontAlgn="base" hangingPunct="0">
        <a:lnSpc>
          <a:spcPct val="85000"/>
        </a:lnSpc>
        <a:spcBef>
          <a:spcPct val="0"/>
        </a:spcBef>
        <a:spcAft>
          <a:spcPct val="0"/>
        </a:spcAft>
        <a:defRPr sz="2800">
          <a:solidFill>
            <a:schemeClr val="folHlink"/>
          </a:solidFill>
          <a:latin typeface="UBSHeadline" pitchFamily="18" charset="0"/>
        </a:defRPr>
      </a:lvl6pPr>
      <a:lvl7pPr marL="914400" algn="l" rtl="0" eaLnBrk="0" fontAlgn="base" hangingPunct="0">
        <a:lnSpc>
          <a:spcPct val="85000"/>
        </a:lnSpc>
        <a:spcBef>
          <a:spcPct val="0"/>
        </a:spcBef>
        <a:spcAft>
          <a:spcPct val="0"/>
        </a:spcAft>
        <a:defRPr sz="2800">
          <a:solidFill>
            <a:schemeClr val="folHlink"/>
          </a:solidFill>
          <a:latin typeface="UBSHeadline" pitchFamily="18" charset="0"/>
        </a:defRPr>
      </a:lvl7pPr>
      <a:lvl8pPr marL="1371600" algn="l" rtl="0" eaLnBrk="0" fontAlgn="base" hangingPunct="0">
        <a:lnSpc>
          <a:spcPct val="85000"/>
        </a:lnSpc>
        <a:spcBef>
          <a:spcPct val="0"/>
        </a:spcBef>
        <a:spcAft>
          <a:spcPct val="0"/>
        </a:spcAft>
        <a:defRPr sz="2800">
          <a:solidFill>
            <a:schemeClr val="folHlink"/>
          </a:solidFill>
          <a:latin typeface="UBSHeadline" pitchFamily="18" charset="0"/>
        </a:defRPr>
      </a:lvl8pPr>
      <a:lvl9pPr marL="1828800" algn="l" rtl="0" eaLnBrk="0" fontAlgn="base" hangingPunct="0">
        <a:lnSpc>
          <a:spcPct val="85000"/>
        </a:lnSpc>
        <a:spcBef>
          <a:spcPct val="0"/>
        </a:spcBef>
        <a:spcAft>
          <a:spcPct val="0"/>
        </a:spcAft>
        <a:defRPr sz="2800">
          <a:solidFill>
            <a:schemeClr val="folHlink"/>
          </a:solidFill>
          <a:latin typeface="UBSHeadline" pitchFamily="18" charset="0"/>
        </a:defRPr>
      </a:lvl9pPr>
    </p:titleStyle>
    <p:bodyStyle>
      <a:lvl1pPr marL="342900" indent="-342900" algn="l" defTabSz="831850" rtl="0" eaLnBrk="0" fontAlgn="base" hangingPunct="0">
        <a:spcBef>
          <a:spcPct val="0"/>
        </a:spcBef>
        <a:spcAft>
          <a:spcPct val="0"/>
        </a:spcAft>
        <a:buClr>
          <a:schemeClr val="bg2"/>
        </a:buClr>
        <a:buSzPct val="123000"/>
        <a:buFont typeface="Symbol" pitchFamily="18" charset="2"/>
        <a:defRPr>
          <a:solidFill>
            <a:schemeClr val="tx1"/>
          </a:solidFill>
          <a:latin typeface="+mn-lt"/>
          <a:ea typeface="+mn-ea"/>
          <a:cs typeface="+mn-cs"/>
        </a:defRPr>
      </a:lvl1pPr>
      <a:lvl2pPr marL="255588" indent="-254000" algn="l" defTabSz="831850" rtl="0" eaLnBrk="0" fontAlgn="base" hangingPunct="0">
        <a:spcBef>
          <a:spcPct val="0"/>
        </a:spcBef>
        <a:spcAft>
          <a:spcPct val="0"/>
        </a:spcAft>
        <a:buClr>
          <a:schemeClr val="bg2"/>
        </a:buClr>
        <a:buFont typeface="Symbol" pitchFamily="18" charset="2"/>
        <a:buChar char="¨"/>
        <a:defRPr>
          <a:solidFill>
            <a:schemeClr val="tx1"/>
          </a:solidFill>
          <a:latin typeface="+mn-lt"/>
        </a:defRPr>
      </a:lvl2pPr>
      <a:lvl3pPr marL="511175" indent="-254000" algn="l" defTabSz="831850" rtl="0" eaLnBrk="0" fontAlgn="base" hangingPunct="0">
        <a:spcBef>
          <a:spcPct val="35000"/>
        </a:spcBef>
        <a:spcAft>
          <a:spcPct val="0"/>
        </a:spcAft>
        <a:buClr>
          <a:schemeClr val="tx1"/>
        </a:buClr>
        <a:buSzPct val="75000"/>
        <a:buChar char="—"/>
        <a:defRPr sz="1600">
          <a:solidFill>
            <a:schemeClr val="tx1"/>
          </a:solidFill>
          <a:latin typeface="+mn-lt"/>
        </a:defRPr>
      </a:lvl3pPr>
      <a:lvl4pPr marL="766763"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4pPr>
      <a:lvl5pPr marL="10223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5pPr>
      <a:lvl6pPr marL="14795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6pPr>
      <a:lvl7pPr marL="19367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7pPr>
      <a:lvl8pPr marL="23939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8pPr>
      <a:lvl9pPr marL="28511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akka.io/docs/akka/snapshot/scala/routing.html" TargetMode="External"/><Relationship Id="rId2" Type="http://schemas.openxmlformats.org/officeDocument/2006/relationships/hyperlink" Target="http://doc.akka.io/docs/akka/snapshot/java/rout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p:spPr>
        <p:txBody>
          <a:bodyPr/>
          <a:lstStyle/>
          <a:p>
            <a:r>
              <a:rPr lang="en-US" dirty="0" smtClean="0"/>
              <a:t>Actor Concurrency Model</a:t>
            </a:r>
            <a:endParaRPr lang="en-US" dirty="0" smtClean="0"/>
          </a:p>
        </p:txBody>
      </p:sp>
      <p:sp>
        <p:nvSpPr>
          <p:cNvPr id="3075" name="Rectangle 3"/>
          <p:cNvSpPr>
            <a:spLocks noGrp="1" noChangeArrowheads="1"/>
          </p:cNvSpPr>
          <p:nvPr>
            <p:ph type="subTitle" idx="1"/>
          </p:nvPr>
        </p:nvSpPr>
        <p:spPr>
          <a:ln w="9525"/>
        </p:spPr>
        <p:txBody>
          <a:bodyPr/>
          <a:lstStyle/>
          <a:p>
            <a:pPr marL="0" indent="0"/>
            <a:r>
              <a:rPr lang="en-US" dirty="0" err="1" smtClean="0"/>
              <a:t>GEDex</a:t>
            </a:r>
            <a:r>
              <a:rPr lang="en-US" dirty="0" smtClean="0"/>
              <a:t> Day (Nov 12)</a:t>
            </a:r>
            <a:endParaRPr lang="en-US" dirty="0" smtClean="0"/>
          </a:p>
        </p:txBody>
      </p:sp>
      <p:sp>
        <p:nvSpPr>
          <p:cNvPr id="3076" name="TextBox 4"/>
          <p:cNvSpPr txBox="1">
            <a:spLocks noChangeArrowheads="1"/>
          </p:cNvSpPr>
          <p:nvPr/>
        </p:nvSpPr>
        <p:spPr bwMode="auto">
          <a:xfrm>
            <a:off x="6705600" y="5562600"/>
            <a:ext cx="1828800" cy="1015663"/>
          </a:xfrm>
          <a:prstGeom prst="rect">
            <a:avLst/>
          </a:prstGeom>
          <a:noFill/>
          <a:ln w="9525">
            <a:noFill/>
            <a:miter lim="800000"/>
            <a:headEnd/>
            <a:tailEnd/>
          </a:ln>
        </p:spPr>
        <p:txBody>
          <a:bodyPr>
            <a:spAutoFit/>
          </a:bodyPr>
          <a:lstStyle/>
          <a:p>
            <a:r>
              <a:rPr lang="en-US" dirty="0" smtClean="0"/>
              <a:t>Bill Cheung</a:t>
            </a:r>
          </a:p>
          <a:p>
            <a:r>
              <a:rPr lang="en-US" dirty="0" smtClean="0"/>
              <a:t>Brilly Tsang </a:t>
            </a:r>
            <a:endParaRPr lang="en-US" dirty="0"/>
          </a:p>
          <a:p>
            <a:r>
              <a:rPr lang="en-US" dirty="0"/>
              <a:t>Group Technology</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err="1" smtClean="0"/>
              <a:t>Akka</a:t>
            </a:r>
            <a:r>
              <a:rPr lang="en-US" dirty="0" smtClean="0"/>
              <a:t> </a:t>
            </a:r>
            <a:r>
              <a:rPr lang="en-US" dirty="0" smtClean="0"/>
              <a:t>– </a:t>
            </a:r>
            <a:r>
              <a:rPr lang="en-US" dirty="0" smtClean="0"/>
              <a:t>T</a:t>
            </a:r>
            <a:r>
              <a:rPr lang="en-US" dirty="0" smtClean="0"/>
              <a:t>he Good, the Bad and the </a:t>
            </a:r>
            <a:r>
              <a:rPr lang="en-US" dirty="0" smtClean="0"/>
              <a:t>U</a:t>
            </a:r>
            <a:r>
              <a:rPr lang="en-US" dirty="0" smtClean="0"/>
              <a:t>gly</a:t>
            </a:r>
            <a:endParaRPr lang="en-US" dirty="0" smtClean="0"/>
          </a:p>
        </p:txBody>
      </p:sp>
      <p:sp>
        <p:nvSpPr>
          <p:cNvPr id="6" name="TextBox 5"/>
          <p:cNvSpPr txBox="1"/>
          <p:nvPr/>
        </p:nvSpPr>
        <p:spPr>
          <a:xfrm>
            <a:off x="685800" y="1524000"/>
            <a:ext cx="1905000" cy="1569660"/>
          </a:xfrm>
          <a:prstGeom prst="rect">
            <a:avLst/>
          </a:prstGeom>
          <a:noFill/>
        </p:spPr>
        <p:txBody>
          <a:bodyPr>
            <a:spAutoFit/>
          </a:bodyPr>
          <a:lstStyle/>
          <a:p>
            <a:pPr>
              <a:defRPr/>
            </a:pPr>
            <a:r>
              <a:rPr lang="en-US" sz="2400" dirty="0" smtClean="0">
                <a:solidFill>
                  <a:schemeClr val="bg2">
                    <a:lumMod val="75000"/>
                  </a:schemeClr>
                </a:solidFill>
              </a:rPr>
              <a:t>Mature, good documentation</a:t>
            </a:r>
            <a:endParaRPr lang="en-US" sz="2400" dirty="0">
              <a:solidFill>
                <a:schemeClr val="bg2">
                  <a:lumMod val="75000"/>
                </a:schemeClr>
              </a:solidFill>
            </a:endParaRPr>
          </a:p>
        </p:txBody>
      </p:sp>
      <p:sp>
        <p:nvSpPr>
          <p:cNvPr id="5" name="TextBox 4"/>
          <p:cNvSpPr txBox="1"/>
          <p:nvPr/>
        </p:nvSpPr>
        <p:spPr>
          <a:xfrm>
            <a:off x="2895600" y="1600200"/>
            <a:ext cx="1905000" cy="1938992"/>
          </a:xfrm>
          <a:prstGeom prst="rect">
            <a:avLst/>
          </a:prstGeom>
          <a:noFill/>
        </p:spPr>
        <p:txBody>
          <a:bodyPr>
            <a:spAutoFit/>
          </a:bodyPr>
          <a:lstStyle/>
          <a:p>
            <a:pPr>
              <a:defRPr/>
            </a:pPr>
            <a:r>
              <a:rPr lang="en-US" sz="2400" dirty="0" smtClean="0">
                <a:solidFill>
                  <a:schemeClr val="bg2">
                    <a:lumMod val="75000"/>
                  </a:schemeClr>
                </a:solidFill>
              </a:rPr>
              <a:t>Not really design for Java as a fundamental </a:t>
            </a:r>
            <a:r>
              <a:rPr lang="en-US" sz="2400" dirty="0" err="1" smtClean="0">
                <a:solidFill>
                  <a:schemeClr val="bg2">
                    <a:lumMod val="75000"/>
                  </a:schemeClr>
                </a:solidFill>
              </a:rPr>
              <a:t>lang</a:t>
            </a:r>
            <a:r>
              <a:rPr lang="en-US" sz="2400" dirty="0" smtClean="0">
                <a:solidFill>
                  <a:schemeClr val="bg2">
                    <a:lumMod val="75000"/>
                  </a:schemeClr>
                </a:solidFill>
              </a:rPr>
              <a:t> in mind</a:t>
            </a:r>
            <a:endParaRPr lang="en-US" sz="2400" dirty="0">
              <a:solidFill>
                <a:schemeClr val="bg2">
                  <a:lumMod val="75000"/>
                </a:schemeClr>
              </a:solidFill>
            </a:endParaRPr>
          </a:p>
        </p:txBody>
      </p:sp>
      <p:sp>
        <p:nvSpPr>
          <p:cNvPr id="7" name="TextBox 6"/>
          <p:cNvSpPr txBox="1"/>
          <p:nvPr/>
        </p:nvSpPr>
        <p:spPr>
          <a:xfrm>
            <a:off x="6096000" y="1447800"/>
            <a:ext cx="1905000" cy="3231654"/>
          </a:xfrm>
          <a:prstGeom prst="rect">
            <a:avLst/>
          </a:prstGeom>
          <a:noFill/>
        </p:spPr>
        <p:txBody>
          <a:bodyPr>
            <a:spAutoFit/>
          </a:bodyPr>
          <a:lstStyle/>
          <a:p>
            <a:pPr>
              <a:defRPr/>
            </a:pPr>
            <a:r>
              <a:rPr lang="en-US" sz="2400" dirty="0" smtClean="0">
                <a:solidFill>
                  <a:schemeClr val="bg2">
                    <a:lumMod val="75000"/>
                  </a:schemeClr>
                </a:solidFill>
              </a:rPr>
              <a:t>Paddling </a:t>
            </a:r>
            <a:r>
              <a:rPr lang="en-US" sz="2400" dirty="0">
                <a:solidFill>
                  <a:schemeClr val="bg2">
                    <a:lumMod val="75000"/>
                  </a:schemeClr>
                </a:solidFill>
              </a:rPr>
              <a:t>their ware such as installing their whole stack</a:t>
            </a:r>
          </a:p>
          <a:p>
            <a:pPr>
              <a:defRPr/>
            </a:pPr>
            <a:r>
              <a:rPr lang="en-US" sz="2400" dirty="0" smtClean="0">
                <a:solidFill>
                  <a:schemeClr val="bg2">
                    <a:lumMod val="75000"/>
                  </a:schemeClr>
                </a:solidFill>
              </a:rPr>
              <a:t>Clumsy tutorial</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endParaRPr lang="en-US" dirty="0" smtClean="0"/>
          </a:p>
        </p:txBody>
      </p:sp>
      <p:sp>
        <p:nvSpPr>
          <p:cNvPr id="6" name="TextBox 5"/>
          <p:cNvSpPr txBox="1"/>
          <p:nvPr/>
        </p:nvSpPr>
        <p:spPr>
          <a:xfrm>
            <a:off x="685800" y="1524000"/>
            <a:ext cx="7696200" cy="1384995"/>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Computational intensive – Monte Carlo Simulation for Option TV </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I/O Intensive - ???</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Result discussion</a:t>
            </a:r>
            <a:endParaRPr lang="en-US" dirty="0" smtClean="0"/>
          </a:p>
        </p:txBody>
      </p:sp>
      <p:sp>
        <p:nvSpPr>
          <p:cNvPr id="6" name="TextBox 5"/>
          <p:cNvSpPr txBox="1"/>
          <p:nvPr/>
        </p:nvSpPr>
        <p:spPr>
          <a:xfrm>
            <a:off x="685800" y="1524000"/>
            <a:ext cx="7696200" cy="1569660"/>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Scale</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code comparison</a:t>
            </a:r>
          </a:p>
          <a:p>
            <a:pPr>
              <a:buFont typeface="Arial" pitchFamily="34" charset="0"/>
              <a:buChar char="•"/>
              <a:defRPr/>
            </a:pPr>
            <a:r>
              <a:rPr lang="en-US" sz="2400" dirty="0">
                <a:solidFill>
                  <a:schemeClr val="bg2">
                    <a:lumMod val="75000"/>
                  </a:schemeClr>
                </a:solidFill>
              </a:rPr>
              <a:t> </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What you need to be aware of?</a:t>
            </a:r>
          </a:p>
        </p:txBody>
      </p:sp>
      <p:sp>
        <p:nvSpPr>
          <p:cNvPr id="10243" name="Rectangle 3"/>
          <p:cNvSpPr>
            <a:spLocks noGrp="1" noChangeArrowheads="1"/>
          </p:cNvSpPr>
          <p:nvPr>
            <p:ph type="body" idx="1"/>
          </p:nvPr>
        </p:nvSpPr>
        <p:spPr/>
        <p:txBody>
          <a:bodyPr/>
          <a:lstStyle/>
          <a:p>
            <a:pPr marL="0" indent="0">
              <a:buFont typeface="Arial" charset="0"/>
              <a:buChar char="•"/>
            </a:pPr>
            <a:r>
              <a:rPr lang="en-US" sz="2400" dirty="0" smtClean="0"/>
              <a:t> Test the scalability of different vendors</a:t>
            </a:r>
          </a:p>
          <a:p>
            <a:pPr marL="0" indent="0">
              <a:buFont typeface="Arial" charset="0"/>
              <a:buChar char="•"/>
            </a:pPr>
            <a:endParaRPr lang="en-US" sz="2400" dirty="0" smtClean="0"/>
          </a:p>
          <a:p>
            <a:pPr marL="0" indent="0">
              <a:buFont typeface="Arial" charset="0"/>
              <a:buChar char="•"/>
            </a:pPr>
            <a:r>
              <a:rPr lang="en-US" sz="2400" dirty="0" smtClean="0"/>
              <a:t> What hardware, software and language requirements are</a:t>
            </a:r>
          </a:p>
          <a:p>
            <a:pPr marL="0" indent="0">
              <a:buFont typeface="Arial" charset="0"/>
              <a:buChar char="•"/>
            </a:pPr>
            <a:endParaRPr lang="en-US" sz="2400" dirty="0" smtClean="0"/>
          </a:p>
          <a:p>
            <a:pPr marL="0" indent="0">
              <a:buFont typeface="Arial" charset="0"/>
              <a:buChar char="•"/>
            </a:pPr>
            <a:r>
              <a:rPr lang="en-US" sz="2400" dirty="0" smtClean="0"/>
              <a:t> How do they perform in WAN/LAN when someone kick the network cable and separated the cluster?</a:t>
            </a:r>
          </a:p>
          <a:p>
            <a:pPr marL="0" indent="0">
              <a:buFont typeface="Arial" charset="0"/>
              <a:buChar char="•"/>
            </a:pPr>
            <a:endParaRPr lang="en-US" sz="2400" dirty="0" smtClean="0"/>
          </a:p>
          <a:p>
            <a:pPr marL="0" indent="0">
              <a:buFont typeface="Arial" charset="0"/>
              <a:buChar char="•"/>
            </a:pPr>
            <a:r>
              <a:rPr lang="en-US" sz="2400" dirty="0" smtClean="0"/>
              <a:t> Requirements for object to be store in the grid</a:t>
            </a:r>
          </a:p>
          <a:p>
            <a:pPr marL="0" indent="0">
              <a:buFont typeface="Arial" charset="0"/>
              <a:buChar char="•"/>
            </a:pPr>
            <a:endParaRPr lang="en-US" sz="2400" dirty="0" smtClean="0"/>
          </a:p>
          <a:p>
            <a:pPr marL="0" indent="0">
              <a:buFont typeface="Arial" charset="0"/>
              <a:buChar char="•"/>
            </a:pPr>
            <a:r>
              <a:rPr lang="en-US" sz="2400" dirty="0" smtClean="0"/>
              <a:t> Supporting frameworks such as analytics,  monitoring, transaction management and events processing</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General Discussion</a:t>
            </a:r>
          </a:p>
        </p:txBody>
      </p:sp>
      <p:sp>
        <p:nvSpPr>
          <p:cNvPr id="11267" name="Rectangle 3"/>
          <p:cNvSpPr>
            <a:spLocks noGrp="1" noChangeArrowheads="1"/>
          </p:cNvSpPr>
          <p:nvPr>
            <p:ph type="body" idx="1"/>
          </p:nvPr>
        </p:nvSpPr>
        <p:spPr>
          <a:xfrm>
            <a:off x="698500" y="989013"/>
            <a:ext cx="4254500" cy="5183187"/>
          </a:xfrm>
        </p:spPr>
        <p:txBody>
          <a:bodyPr anchor="ctr"/>
          <a:lstStyle/>
          <a:p>
            <a:pPr marL="0" indent="0">
              <a:buFont typeface="Arial" charset="0"/>
              <a:buChar char="•"/>
            </a:pPr>
            <a:r>
              <a:rPr lang="en-US" sz="2400" dirty="0" smtClean="0"/>
              <a:t> Any war stories related to In Memory Data Grid?</a:t>
            </a:r>
          </a:p>
          <a:p>
            <a:pPr marL="0" indent="0">
              <a:buFont typeface="Arial" charset="0"/>
              <a:buChar char="•"/>
            </a:pPr>
            <a:endParaRPr lang="en-US" sz="2400" dirty="0" smtClean="0"/>
          </a:p>
          <a:p>
            <a:pPr marL="0" indent="0">
              <a:buFont typeface="Arial" charset="0"/>
              <a:buChar char="•"/>
            </a:pPr>
            <a:r>
              <a:rPr lang="en-US" sz="2400" dirty="0" smtClean="0"/>
              <a:t> Do you think this is relevant to your project?</a:t>
            </a:r>
          </a:p>
          <a:p>
            <a:pPr marL="0" indent="0">
              <a:buFont typeface="Arial" charset="0"/>
              <a:buChar char="•"/>
            </a:pPr>
            <a:endParaRPr lang="en-US" sz="2400" dirty="0" smtClean="0"/>
          </a:p>
          <a:p>
            <a:pPr marL="0" indent="0">
              <a:buFont typeface="Arial" charset="0"/>
              <a:buChar char="•"/>
            </a:pPr>
            <a:r>
              <a:rPr lang="en-US" sz="2400" dirty="0" smtClean="0"/>
              <a:t> How can this simplify single application, distributed data and infrastructure setup? </a:t>
            </a:r>
          </a:p>
          <a:p>
            <a:pPr marL="0" indent="0">
              <a:buFont typeface="Arial" charset="0"/>
              <a:buChar char="•"/>
            </a:pPr>
            <a:endParaRPr lang="en-US" sz="2400" dirty="0" smtClean="0"/>
          </a:p>
        </p:txBody>
      </p:sp>
      <p:pic>
        <p:nvPicPr>
          <p:cNvPr id="11268" name="Picture 4" descr="discussion.PNG"/>
          <p:cNvPicPr>
            <a:picLocks noChangeAspect="1"/>
          </p:cNvPicPr>
          <p:nvPr/>
        </p:nvPicPr>
        <p:blipFill>
          <a:blip r:embed="rId2" cstate="print"/>
          <a:srcRect r="38945" b="12903"/>
          <a:stretch>
            <a:fillRect/>
          </a:stretch>
        </p:blipFill>
        <p:spPr bwMode="auto">
          <a:xfrm>
            <a:off x="5029200" y="1447800"/>
            <a:ext cx="4114800" cy="4114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Goal</a:t>
            </a:r>
            <a:endParaRPr lang="en-US" dirty="0" smtClean="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Why do we care?</a:t>
            </a:r>
          </a:p>
        </p:txBody>
      </p:sp>
      <p:sp>
        <p:nvSpPr>
          <p:cNvPr id="8195" name="Rectangle 3"/>
          <p:cNvSpPr>
            <a:spLocks noGrp="1" noChangeArrowheads="1"/>
          </p:cNvSpPr>
          <p:nvPr>
            <p:ph type="body" idx="1"/>
          </p:nvPr>
        </p:nvSpPr>
        <p:spPr>
          <a:xfrm>
            <a:off x="609600" y="990600"/>
            <a:ext cx="3276600" cy="5049838"/>
          </a:xfrm>
        </p:spPr>
        <p:txBody>
          <a:bodyPr anchor="ctr"/>
          <a:lstStyle/>
          <a:p>
            <a:pPr marL="0" indent="0" eaLnBrk="1" hangingPunct="1">
              <a:buFont typeface="Arial" pitchFamily="34" charset="0"/>
              <a:buChar char="•"/>
              <a:defRPr/>
            </a:pPr>
            <a:r>
              <a:rPr lang="en-US" sz="2400" dirty="0" smtClean="0"/>
              <a:t> Provides a </a:t>
            </a:r>
            <a:r>
              <a:rPr lang="en-US" sz="2400" b="1" dirty="0" smtClean="0">
                <a:solidFill>
                  <a:schemeClr val="bg2">
                    <a:lumMod val="75000"/>
                  </a:schemeClr>
                </a:solidFill>
              </a:rPr>
              <a:t>reliable data tier</a:t>
            </a:r>
            <a:r>
              <a:rPr lang="en-US" sz="2400" dirty="0" smtClean="0"/>
              <a:t> with a single, consistent view of data</a:t>
            </a:r>
          </a:p>
          <a:p>
            <a:pPr marL="0" indent="0" eaLnBrk="1" hangingPunct="1">
              <a:buFont typeface="Arial" pitchFamily="34" charset="0"/>
              <a:buChar char="•"/>
              <a:defRPr/>
            </a:pPr>
            <a:endParaRPr lang="en-US" sz="2400" dirty="0" smtClean="0"/>
          </a:p>
          <a:p>
            <a:pPr marL="0" indent="0" eaLnBrk="1" hangingPunct="1">
              <a:buFont typeface="Arial" pitchFamily="34" charset="0"/>
              <a:buChar char="•"/>
              <a:defRPr/>
            </a:pPr>
            <a:r>
              <a:rPr lang="en-US" sz="2400" dirty="0" smtClean="0"/>
              <a:t> Enables dynamic data capacity including </a:t>
            </a:r>
            <a:r>
              <a:rPr lang="en-US" sz="2400" b="1" dirty="0" smtClean="0">
                <a:solidFill>
                  <a:schemeClr val="bg2">
                    <a:lumMod val="75000"/>
                  </a:schemeClr>
                </a:solidFill>
              </a:rPr>
              <a:t>fault tolerance</a:t>
            </a:r>
            <a:r>
              <a:rPr lang="en-US" sz="2400" dirty="0" smtClean="0"/>
              <a:t> and load balancing</a:t>
            </a:r>
          </a:p>
          <a:p>
            <a:pPr marL="0" indent="0" eaLnBrk="1" hangingPunct="1">
              <a:defRPr/>
            </a:pPr>
            <a:r>
              <a:rPr lang="en-US" sz="2400" dirty="0" smtClean="0"/>
              <a:t> </a:t>
            </a:r>
          </a:p>
          <a:p>
            <a:pPr marL="0" indent="0" eaLnBrk="1" hangingPunct="1">
              <a:buFont typeface="Arial" pitchFamily="34" charset="0"/>
              <a:buChar char="•"/>
              <a:defRPr/>
            </a:pPr>
            <a:r>
              <a:rPr lang="en-US" sz="2400" dirty="0" smtClean="0"/>
              <a:t>Ensures that </a:t>
            </a:r>
            <a:r>
              <a:rPr lang="en-US" sz="2400" b="1" dirty="0" smtClean="0">
                <a:solidFill>
                  <a:schemeClr val="bg2">
                    <a:lumMod val="75000"/>
                  </a:schemeClr>
                </a:solidFill>
              </a:rPr>
              <a:t>data capacity scales</a:t>
            </a:r>
            <a:r>
              <a:rPr lang="en-US" sz="2400" dirty="0" smtClean="0"/>
              <a:t> </a:t>
            </a:r>
            <a:r>
              <a:rPr lang="en-US" sz="2400" u="sng" dirty="0" smtClean="0"/>
              <a:t>with</a:t>
            </a:r>
            <a:r>
              <a:rPr lang="en-US" sz="2400" dirty="0" smtClean="0"/>
              <a:t> processing capacity</a:t>
            </a:r>
          </a:p>
        </p:txBody>
      </p:sp>
      <p:pic>
        <p:nvPicPr>
          <p:cNvPr id="5124" name="Picture 7" descr="kid_computer.jpg"/>
          <p:cNvPicPr>
            <a:picLocks noChangeAspect="1"/>
          </p:cNvPicPr>
          <p:nvPr/>
        </p:nvPicPr>
        <p:blipFill>
          <a:blip r:embed="rId2" cstate="print"/>
          <a:srcRect r="9436"/>
          <a:stretch>
            <a:fillRect/>
          </a:stretch>
        </p:blipFill>
        <p:spPr bwMode="auto">
          <a:xfrm>
            <a:off x="4114800" y="1066800"/>
            <a:ext cx="5029200" cy="5791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What is Actor?</a:t>
            </a:r>
            <a:endParaRPr lang="en-US" dirty="0" smtClean="0"/>
          </a:p>
        </p:txBody>
      </p:sp>
      <p:sp>
        <p:nvSpPr>
          <p:cNvPr id="7" name="TextBox 6"/>
          <p:cNvSpPr txBox="1"/>
          <p:nvPr/>
        </p:nvSpPr>
        <p:spPr>
          <a:xfrm>
            <a:off x="685800" y="1524000"/>
            <a:ext cx="1905000" cy="3046988"/>
          </a:xfrm>
          <a:prstGeom prst="rect">
            <a:avLst/>
          </a:prstGeom>
          <a:noFill/>
        </p:spPr>
        <p:txBody>
          <a:bodyPr>
            <a:spAutoFit/>
          </a:bodyPr>
          <a:lstStyle/>
          <a:p>
            <a:pPr>
              <a:defRPr/>
            </a:pPr>
            <a:r>
              <a:rPr lang="en-US" sz="2400" dirty="0" smtClean="0">
                <a:solidFill>
                  <a:schemeClr val="bg2">
                    <a:lumMod val="75000"/>
                  </a:schemeClr>
                </a:solidFill>
              </a:rPr>
              <a:t>1973 Historical Paper</a:t>
            </a:r>
          </a:p>
          <a:p>
            <a:pPr>
              <a:defRPr/>
            </a:pPr>
            <a:r>
              <a:rPr lang="en-US" sz="2400" dirty="0" smtClean="0">
                <a:solidFill>
                  <a:schemeClr val="bg2">
                    <a:lumMod val="75000"/>
                  </a:schemeClr>
                </a:solidFill>
              </a:rPr>
              <a:t>Popularize by Erlang</a:t>
            </a:r>
          </a:p>
          <a:p>
            <a:pPr>
              <a:defRPr/>
            </a:pPr>
            <a:r>
              <a:rPr lang="en-US" sz="2400" dirty="0" err="1" smtClean="0">
                <a:solidFill>
                  <a:schemeClr val="bg2">
                    <a:lumMod val="75000"/>
                  </a:schemeClr>
                </a:solidFill>
              </a:rPr>
              <a:t>Scala</a:t>
            </a:r>
            <a:r>
              <a:rPr lang="en-US" sz="2400" dirty="0" smtClean="0">
                <a:solidFill>
                  <a:schemeClr val="bg2">
                    <a:lumMod val="75000"/>
                  </a:schemeClr>
                </a:solidFill>
              </a:rPr>
              <a:t> and JVM</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and </a:t>
            </a:r>
            <a:r>
              <a:rPr lang="en-US" dirty="0" err="1" smtClean="0"/>
              <a:t>Scala</a:t>
            </a:r>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Best Practice</a:t>
            </a:r>
            <a:endParaRPr lang="en-US" dirty="0" smtClean="0"/>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a:t>
            </a:r>
            <a:r>
              <a:rPr lang="en-US" dirty="0" err="1" smtClean="0"/>
              <a:t>Scala</a:t>
            </a:r>
            <a:r>
              <a:rPr lang="en-US" dirty="0" smtClean="0"/>
              <a:t>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a:t>
            </a:r>
            <a:r>
              <a:rPr lang="en-US" dirty="0" err="1" smtClean="0"/>
              <a:t>wrt</a:t>
            </a:r>
            <a:r>
              <a:rPr lang="en-US" dirty="0" smtClean="0"/>
              <a: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Best Practice</a:t>
            </a:r>
            <a:endParaRPr lang="en-US" dirty="0" smtClean="0"/>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a:t>
            </a:r>
            <a:r>
              <a:rPr lang="en-US" dirty="0" err="1" smtClean="0"/>
              <a:t>Scala</a:t>
            </a:r>
            <a:r>
              <a:rPr lang="en-US" dirty="0" smtClean="0"/>
              <a:t>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a:t>
            </a:r>
            <a:r>
              <a:rPr lang="en-US" dirty="0" err="1" smtClean="0"/>
              <a:t>wrt</a:t>
            </a:r>
            <a:r>
              <a:rPr lang="en-US" dirty="0" smtClean="0"/>
              <a: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Blocking strategies</a:t>
            </a:r>
            <a:endParaRPr lang="en-US" dirty="0" smtClean="0"/>
          </a:p>
        </p:txBody>
      </p:sp>
      <p:sp>
        <p:nvSpPr>
          <p:cNvPr id="3" name="TextBox 2"/>
          <p:cNvSpPr txBox="1"/>
          <p:nvPr/>
        </p:nvSpPr>
        <p:spPr>
          <a:xfrm>
            <a:off x="609600" y="1295400"/>
            <a:ext cx="8077200" cy="2746906"/>
          </a:xfrm>
          <a:prstGeom prst="rect">
            <a:avLst/>
          </a:prstGeom>
          <a:noFill/>
        </p:spPr>
        <p:txBody>
          <a:bodyPr wrap="square" rtlCol="0">
            <a:spAutoFit/>
          </a:bodyPr>
          <a:lstStyle/>
          <a:p>
            <a:r>
              <a:rPr lang="en-US" dirty="0" smtClean="0"/>
              <a:t>  Do the blocking call within an actor (or a set of actors managed by a router [</a:t>
            </a:r>
            <a:r>
              <a:rPr lang="en-US" i="1" dirty="0" smtClean="0">
                <a:hlinkClick r:id="rId2"/>
              </a:rPr>
              <a:t>Java</a:t>
            </a:r>
            <a:r>
              <a:rPr lang="en-US" dirty="0" smtClean="0"/>
              <a:t>, </a:t>
            </a:r>
            <a:r>
              <a:rPr lang="en-US" i="1" dirty="0" err="1" smtClean="0">
                <a:hlinkClick r:id="rId3"/>
              </a:rPr>
              <a:t>Scala</a:t>
            </a:r>
            <a:r>
              <a:rPr lang="en-US" dirty="0" smtClean="0"/>
              <a:t>]), making sure to configure a thread pool which is either dedicated for this purpose or sufficiently sized.</a:t>
            </a:r>
          </a:p>
          <a:p>
            <a:r>
              <a:rPr lang="en-US" dirty="0" smtClean="0"/>
              <a:t>Do the blocking call within a Future, ensuring an upper bound on the number of such calls at any point in time (submitting an unbounded number of tasks of this nature will exhaust your memory or thread limits).</a:t>
            </a:r>
          </a:p>
          <a:p>
            <a:r>
              <a:rPr lang="en-US" dirty="0" smtClean="0"/>
              <a:t>Do the blocking call within a Future, providing a thread pool with an upper limit on the number of threads which is appropriate for the hardware on which the application runs.</a:t>
            </a:r>
          </a:p>
          <a:p>
            <a:r>
              <a:rPr lang="en-US" dirty="0" smtClean="0"/>
              <a:t>Dedicate a single thread to manage a set of blocking resources (e.g. a NIO selector driving multiple channels) and dispatch events as they occur as actor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Akka</a:t>
            </a:r>
            <a:r>
              <a:rPr lang="en-US" dirty="0" smtClean="0"/>
              <a:t> provides</a:t>
            </a:r>
            <a:endParaRPr lang="en-US" dirty="0" smtClean="0"/>
          </a:p>
        </p:txBody>
      </p:sp>
      <p:sp>
        <p:nvSpPr>
          <p:cNvPr id="3" name="TextBox 2"/>
          <p:cNvSpPr txBox="1"/>
          <p:nvPr/>
        </p:nvSpPr>
        <p:spPr>
          <a:xfrm>
            <a:off x="609600" y="1295400"/>
            <a:ext cx="8077200" cy="1246495"/>
          </a:xfrm>
          <a:prstGeom prst="rect">
            <a:avLst/>
          </a:prstGeom>
          <a:noFill/>
        </p:spPr>
        <p:txBody>
          <a:bodyPr wrap="square" rtlCol="0">
            <a:spAutoFit/>
          </a:bodyPr>
          <a:lstStyle/>
          <a:p>
            <a:r>
              <a:rPr lang="en-US" dirty="0" smtClean="0"/>
              <a:t>Actor model</a:t>
            </a:r>
          </a:p>
          <a:p>
            <a:r>
              <a:rPr lang="en-US" dirty="0" smtClean="0"/>
              <a:t>Other communication integration such as Camel</a:t>
            </a:r>
          </a:p>
          <a:p>
            <a:r>
              <a:rPr lang="en-US" dirty="0" smtClean="0"/>
              <a:t>There may be millions of actors within one such system, after all the mantra is to view them as abundant and they weigh in at an overhead of only roughly 300 bytes per </a:t>
            </a:r>
            <a:r>
              <a:rPr lang="en-US" smtClean="0"/>
              <a:t>instanc</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STYLE" val="SERIF"/>
  <p:tag name="TEXT_TYPE" val="PAGE HEADING"/>
</p:tagLst>
</file>

<file path=ppt/tags/tag10.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1.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2.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3.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6.xml><?xml version="1.0" encoding="utf-8"?>
<p:tagLst xmlns:a="http://schemas.openxmlformats.org/drawingml/2006/main" xmlns:r="http://schemas.openxmlformats.org/officeDocument/2006/relationships" xmlns:p="http://schemas.openxmlformats.org/presentationml/2006/main">
  <p:tag name="FONT STYLE" val="SANS SERIF"/>
</p:tagLst>
</file>

<file path=ppt/tags/tag2.xml><?xml version="1.0" encoding="utf-8"?>
<p:tagLst xmlns:a="http://schemas.openxmlformats.org/drawingml/2006/main" xmlns:r="http://schemas.openxmlformats.org/officeDocument/2006/relationships" xmlns:p="http://schemas.openxmlformats.org/presentationml/2006/main">
  <p:tag name="FONT STYLE" val="SANS SERIF"/>
  <p:tag name="TEXT_TYPE" val="BODY TEXT"/>
</p:tagLst>
</file>

<file path=ppt/tags/tag3.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5.xml><?xml version="1.0" encoding="utf-8"?>
<p:tagLst xmlns:a="http://schemas.openxmlformats.org/drawingml/2006/main" xmlns:r="http://schemas.openxmlformats.org/officeDocument/2006/relationships" xmlns:p="http://schemas.openxmlformats.org/presentationml/2006/main">
  <p:tag name="TEXT_TYPE" val="COVER BLUE BOX"/>
  <p:tag name="HEIGHT" val="223.875"/>
  <p:tag name="WIDTH" val="602.625"/>
  <p:tag name="LEFT" val="28.75"/>
  <p:tag name="TOP" val="133.5"/>
</p:tagLst>
</file>

<file path=ppt/tags/tag6.xml><?xml version="1.0" encoding="utf-8"?>
<p:tagLst xmlns:a="http://schemas.openxmlformats.org/drawingml/2006/main" xmlns:r="http://schemas.openxmlformats.org/officeDocument/2006/relationships" xmlns:p="http://schemas.openxmlformats.org/presentationml/2006/main">
  <p:tag name="HEIGHT" val="0.125"/>
  <p:tag name="WIDTH" val="542"/>
  <p:tag name="LEFT" val="59.25"/>
  <p:tag name="TOP" val="285.875"/>
</p:tagLst>
</file>

<file path=ppt/tags/tag7.xml><?xml version="1.0" encoding="utf-8"?>
<p:tagLst xmlns:a="http://schemas.openxmlformats.org/drawingml/2006/main" xmlns:r="http://schemas.openxmlformats.org/officeDocument/2006/relationships" xmlns:p="http://schemas.openxmlformats.org/presentationml/2006/main">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Lst>
</file>

<file path=ppt/tags/tag9.xml><?xml version="1.0" encoding="utf-8"?>
<p:tagLst xmlns:a="http://schemas.openxmlformats.org/drawingml/2006/main" xmlns:r="http://schemas.openxmlformats.org/officeDocument/2006/relationships" xmlns:p="http://schemas.openxmlformats.org/presentationml/2006/main">
  <p:tag name="FONT STYLE" val="SANS SERIF"/>
</p:tagLst>
</file>

<file path=ppt/theme/theme1.xml><?xml version="1.0" encoding="utf-8"?>
<a:theme xmlns:a="http://schemas.openxmlformats.org/drawingml/2006/main" name="5-06 Brand Template">
  <a:themeElements>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fontScheme name="5-06 Brand Template">
      <a:majorFont>
        <a:latin typeface="UBSHeadline"/>
        <a:ea typeface=""/>
        <a:cs typeface=""/>
      </a:majorFont>
      <a:minorFont>
        <a:latin typeface="Frutiger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lnDef>
  </a:objectDefaults>
  <a:extraClrSchemeLst>
    <a:extraClrScheme>
      <a:clrScheme name="5-06 Brand Template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UBS_Template-Frutiger[1]</Template>
  <TotalTime>181</TotalTime>
  <Words>967</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Frutiger 55 Roman</vt:lpstr>
      <vt:lpstr>Arial</vt:lpstr>
      <vt:lpstr>UBSHeadline</vt:lpstr>
      <vt:lpstr>Symbol</vt:lpstr>
      <vt:lpstr>Calibri</vt:lpstr>
      <vt:lpstr>Arial Unicode MS</vt:lpstr>
      <vt:lpstr>Times New Roman</vt:lpstr>
      <vt:lpstr>5-06 Brand Template</vt:lpstr>
      <vt:lpstr>Actor Concurrency Model</vt:lpstr>
      <vt:lpstr>Goal</vt:lpstr>
      <vt:lpstr>Why do we care?</vt:lpstr>
      <vt:lpstr>What is Actor?</vt:lpstr>
      <vt:lpstr>Actor and Scala</vt:lpstr>
      <vt:lpstr>Actor Best Practice</vt:lpstr>
      <vt:lpstr>Best Practice</vt:lpstr>
      <vt:lpstr>Blocking strategies</vt:lpstr>
      <vt:lpstr>Akka provides</vt:lpstr>
      <vt:lpstr>Akka – The Good, the Bad and the Ugly</vt:lpstr>
      <vt:lpstr>Scenarios</vt:lpstr>
      <vt:lpstr>Result discussion</vt:lpstr>
      <vt:lpstr>What you need to be aware of?</vt:lpstr>
      <vt:lpstr>General Discussion</vt:lpstr>
    </vt:vector>
  </TitlesOfParts>
  <Company>UBS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Poker Security Changes before 2011</dc:title>
  <dc:creator>tsangbr</dc:creator>
  <cp:lastModifiedBy>Brilly</cp:lastModifiedBy>
  <cp:revision>19</cp:revision>
  <dcterms:created xsi:type="dcterms:W3CDTF">2010-11-17T02:43:52Z</dcterms:created>
  <dcterms:modified xsi:type="dcterms:W3CDTF">2012-10-22T08:19:13Z</dcterms:modified>
</cp:coreProperties>
</file>