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image" Target="../media/image-13-9.png"/><Relationship Id="rId10" Type="http://schemas.openxmlformats.org/officeDocument/2006/relationships/image" Target="../media/image-13-10.png"/><Relationship Id="rId11" Type="http://schemas.openxmlformats.org/officeDocument/2006/relationships/image" Target="../media/image-13-11.png"/><Relationship Id="rId12" Type="http://schemas.openxmlformats.org/officeDocument/2006/relationships/image" Target="../media/image-13-12.png"/><Relationship Id="rId13" Type="http://schemas.openxmlformats.org/officeDocument/2006/relationships/image" Target="../media/image-13-13.png"/><Relationship Id="rId14" Type="http://schemas.openxmlformats.org/officeDocument/2006/relationships/image" Target="../media/image-13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image" Target="../media/image-16-8.png"/><Relationship Id="rId9" Type="http://schemas.openxmlformats.org/officeDocument/2006/relationships/image" Target="../media/image-16-9.png"/><Relationship Id="rId10" Type="http://schemas.openxmlformats.org/officeDocument/2006/relationships/image" Target="../media/image-16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image" Target="../media/image-18-7.png"/><Relationship Id="rId8" Type="http://schemas.openxmlformats.org/officeDocument/2006/relationships/image" Target="../media/image-18-8.png"/><Relationship Id="rId9" Type="http://schemas.openxmlformats.org/officeDocument/2006/relationships/image" Target="../media/image-18-9.png"/><Relationship Id="rId10" Type="http://schemas.openxmlformats.org/officeDocument/2006/relationships/image" Target="../media/image-18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98" y="2006394"/>
            <a:ext cx="6729984" cy="20391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98" y="3324701"/>
            <a:ext cx="10787920" cy="203911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026" y="5141500"/>
            <a:ext cx="7436358" cy="146304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318" y="6064472"/>
            <a:ext cx="6729984" cy="139903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318" y="765810"/>
            <a:ext cx="2938939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36" y="1166003"/>
            <a:ext cx="7453646" cy="722376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954" y="820817"/>
            <a:ext cx="8539782" cy="8156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36" y="3428143"/>
            <a:ext cx="4096083" cy="196596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2916" y="5543836"/>
            <a:ext cx="2957798" cy="196596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352" y="7346918"/>
            <a:ext cx="6172343" cy="15179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48" y="3408426"/>
            <a:ext cx="6415088" cy="143560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223" y="4592145"/>
            <a:ext cx="5587127" cy="1435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99" y="7921847"/>
            <a:ext cx="2202132" cy="12435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392" y="-46577"/>
            <a:ext cx="3658172" cy="167335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4130" y="3444002"/>
            <a:ext cx="1350169" cy="139903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313" y="4926473"/>
            <a:ext cx="2023824" cy="139903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0725" y="5898737"/>
            <a:ext cx="1633919" cy="139903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6608" y="6271355"/>
            <a:ext cx="1633919" cy="139903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8436" y="6117050"/>
            <a:ext cx="1633919" cy="139903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75099" y="5786723"/>
            <a:ext cx="1282160" cy="1399032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0510" y="5302091"/>
            <a:ext cx="1282160" cy="1399032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83398" y="3780473"/>
            <a:ext cx="1282160" cy="1399032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32113" y="1321165"/>
            <a:ext cx="2168414" cy="1444752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1546" y="1655207"/>
            <a:ext cx="2578037" cy="14447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3" y="2977944"/>
            <a:ext cx="6002179" cy="347472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979" y="3629311"/>
            <a:ext cx="11217688" cy="222199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23" y="2171700"/>
            <a:ext cx="8033004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75" y="-49149"/>
            <a:ext cx="7358634" cy="190195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728" y="6751130"/>
            <a:ext cx="13831729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099" y="7921847"/>
            <a:ext cx="2202132" cy="124358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315" y="1350883"/>
            <a:ext cx="8074866" cy="167335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11" y="1350740"/>
            <a:ext cx="1356312" cy="582472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277" y="6261068"/>
            <a:ext cx="1356312" cy="1517904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747" y="6261068"/>
            <a:ext cx="1356312" cy="1517904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7644" y="6261068"/>
            <a:ext cx="1475184" cy="1517904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6275" y="6261068"/>
            <a:ext cx="1517475" cy="1517904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95471" y="6261068"/>
            <a:ext cx="1589913" cy="15179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62" y="0"/>
            <a:ext cx="2961799" cy="12070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04" y="1556195"/>
            <a:ext cx="7358634" cy="167335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275" y="5836444"/>
            <a:ext cx="3614166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64" y="1418177"/>
            <a:ext cx="7358634" cy="183794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314" y="1418177"/>
            <a:ext cx="7358634" cy="1837944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031" y="4395835"/>
            <a:ext cx="4111228" cy="139060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2257" y="4358402"/>
            <a:ext cx="5634276" cy="146304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415" y="6234636"/>
            <a:ext cx="4602861" cy="139903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354" y="6250210"/>
            <a:ext cx="4111228" cy="146304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415" y="3293983"/>
            <a:ext cx="1702784" cy="1253014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43748" y="3293983"/>
            <a:ext cx="1702784" cy="12530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03" y="1194292"/>
            <a:ext cx="8488918" cy="167335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40" y="2676763"/>
            <a:ext cx="14191774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20" y="186595"/>
            <a:ext cx="5284518" cy="117957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468" y="1459182"/>
            <a:ext cx="2961799" cy="1252728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1468" y="3916632"/>
            <a:ext cx="4480131" cy="125272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1468" y="6758130"/>
            <a:ext cx="2961799" cy="125272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578" y="3572304"/>
            <a:ext cx="6729984" cy="20391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40" y="2894505"/>
            <a:ext cx="9355026" cy="23134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4781312"/>
            <a:ext cx="6554676" cy="1426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3" y="2977944"/>
            <a:ext cx="6002179" cy="347472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11" y="3172968"/>
            <a:ext cx="10079403" cy="352958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23" y="2171700"/>
            <a:ext cx="8033004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6830711"/>
            <a:ext cx="7358634" cy="174650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980" y="1737503"/>
            <a:ext cx="1677924" cy="126187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585" y="1737503"/>
            <a:ext cx="1677924" cy="12618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108" y="2518601"/>
            <a:ext cx="6391370" cy="353872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5625" y="1737503"/>
            <a:ext cx="1677924" cy="126187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719" y="2518601"/>
            <a:ext cx="6316790" cy="196596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4619" y="3773615"/>
            <a:ext cx="3689890" cy="196596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63502" y="2518601"/>
            <a:ext cx="3799903" cy="4059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85" y="6830711"/>
            <a:ext cx="7358634" cy="1746504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980" y="1737503"/>
            <a:ext cx="1677924" cy="126187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585" y="1737503"/>
            <a:ext cx="1677924" cy="126187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233" y="2443877"/>
            <a:ext cx="5402390" cy="301752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5625" y="1737503"/>
            <a:ext cx="1677924" cy="126187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4619" y="2443877"/>
            <a:ext cx="3689890" cy="196596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47799" y="2443877"/>
            <a:ext cx="3799903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72" y="970978"/>
            <a:ext cx="7358634" cy="167335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72" y="2121408"/>
            <a:ext cx="15489079" cy="5632704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8" y="186595"/>
            <a:ext cx="2961799" cy="120700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619" y="317183"/>
            <a:ext cx="7737538" cy="70866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78" y="1117997"/>
            <a:ext cx="7358634" cy="1746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3" y="2977944"/>
            <a:ext cx="6002179" cy="347472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979" y="3629311"/>
            <a:ext cx="11217688" cy="222199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23" y="2171700"/>
            <a:ext cx="8033004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53" y="1010555"/>
            <a:ext cx="6147340" cy="785469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021" y="848678"/>
            <a:ext cx="9050560" cy="84856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05" y="-241887"/>
            <a:ext cx="5029200" cy="1764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미니프로젝트1</dc:title>
  <dc:subject>Presentation</dc:subject>
  <dc:creator>mangoboard.net_17325151</dc:creator>
  <cp:lastModifiedBy>mangoboard.net_17325151</cp:lastModifiedBy>
  <cp:revision>1</cp:revision>
  <dcterms:created xsi:type="dcterms:W3CDTF">2022-05-30T06:50:50Z</dcterms:created>
  <dcterms:modified xsi:type="dcterms:W3CDTF">2022-05-30T06:50:50Z</dcterms:modified>
</cp:coreProperties>
</file>