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74189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마스크 착용 여부 인식 프로그램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90740" y="5111646"/>
            <a:ext cx="4664939" cy="486974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조 </a:t>
            </a:r>
            <a:r>
              <a:rPr lang="en-US" altLang="ko-KR" b="1" dirty="0" smtClean="0">
                <a:solidFill>
                  <a:schemeClr val="tx1"/>
                </a:solidFill>
              </a:rPr>
              <a:t>( </a:t>
            </a:r>
            <a:r>
              <a:rPr lang="ko-KR" altLang="en-US" b="1" dirty="0" smtClean="0">
                <a:solidFill>
                  <a:schemeClr val="tx1"/>
                </a:solidFill>
              </a:rPr>
              <a:t>김민석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강병구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심준범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주제를 구현하기 위한 기술적 방법론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162" y="1858781"/>
            <a:ext cx="8226602" cy="23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07143" y="256622"/>
            <a:ext cx="6038038" cy="1450757"/>
          </a:xfrm>
        </p:spPr>
        <p:txBody>
          <a:bodyPr/>
          <a:lstStyle/>
          <a:p>
            <a:r>
              <a:rPr lang="ko-KR" altLang="en-US" dirty="0" smtClean="0"/>
              <a:t>프로그램 실행 결과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144" y="1846263"/>
            <a:ext cx="5519632" cy="44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20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Calibri Light</vt:lpstr>
      <vt:lpstr>추억</vt:lpstr>
      <vt:lpstr>마스크 착용 여부 인식 프로그램</vt:lpstr>
      <vt:lpstr>주제를 구현하기 위한 기술적 방법론</vt:lpstr>
      <vt:lpstr>프로그램 실행 결과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마스크 착용 여부 인식 프로그램</dc:title>
  <dc:creator>Windows 사용자</dc:creator>
  <cp:lastModifiedBy>Windows 사용자</cp:lastModifiedBy>
  <cp:revision>2</cp:revision>
  <dcterms:created xsi:type="dcterms:W3CDTF">2022-11-15T01:55:20Z</dcterms:created>
  <dcterms:modified xsi:type="dcterms:W3CDTF">2022-11-15T02:05:50Z</dcterms:modified>
</cp:coreProperties>
</file>