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HScYoY7Ma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74189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마스크 착용 여부 인식 프로그램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90740" y="5111646"/>
            <a:ext cx="4664939" cy="48697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조 </a:t>
            </a:r>
            <a:r>
              <a:rPr lang="en-US" altLang="ko-KR" b="1" dirty="0" smtClean="0">
                <a:solidFill>
                  <a:schemeClr val="tx1"/>
                </a:solidFill>
              </a:rPr>
              <a:t>( </a:t>
            </a:r>
            <a:r>
              <a:rPr lang="ko-KR" altLang="en-US" b="1" dirty="0" smtClean="0">
                <a:solidFill>
                  <a:schemeClr val="tx1"/>
                </a:solidFill>
              </a:rPr>
              <a:t>김민석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강병구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심준범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678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err="1" smtClean="0"/>
              <a:t>파이썬</a:t>
            </a:r>
            <a:r>
              <a:rPr lang="ko-KR" altLang="en-US" sz="3200" dirty="0" smtClean="0"/>
              <a:t> 코드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08" y="854440"/>
            <a:ext cx="6426544" cy="57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773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err="1" smtClean="0"/>
              <a:t>아두이노</a:t>
            </a:r>
            <a:r>
              <a:rPr lang="ko-KR" altLang="en-US" sz="3200" dirty="0" smtClean="0"/>
              <a:t> 코드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95" y="1004342"/>
            <a:ext cx="3925970" cy="53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4580" y="3194904"/>
            <a:ext cx="10058400" cy="74771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hlinkClick r:id="rId2"/>
              </a:rPr>
              <a:t>시연 동영상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85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231" y="2460177"/>
            <a:ext cx="10058400" cy="1450757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4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19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Calibri</vt:lpstr>
      <vt:lpstr>Calibri Light</vt:lpstr>
      <vt:lpstr>추억</vt:lpstr>
      <vt:lpstr>마스크 착용 여부 인식 프로그램</vt:lpstr>
      <vt:lpstr>파이썬 코드</vt:lpstr>
      <vt:lpstr>아두이노 코드</vt:lpstr>
      <vt:lpstr>시연 동영상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마스크 착용 여부 인식 프로그램</dc:title>
  <dc:creator>Windows 사용자</dc:creator>
  <cp:lastModifiedBy>Windows 사용자</cp:lastModifiedBy>
  <cp:revision>6</cp:revision>
  <dcterms:created xsi:type="dcterms:W3CDTF">2022-11-15T01:55:20Z</dcterms:created>
  <dcterms:modified xsi:type="dcterms:W3CDTF">2022-11-29T01:22:05Z</dcterms:modified>
</cp:coreProperties>
</file>