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7" r:id="rId9"/>
    <p:sldId id="263" r:id="rId10"/>
    <p:sldId id="269" r:id="rId11"/>
    <p:sldId id="270" r:id="rId12"/>
    <p:sldId id="271" r:id="rId13"/>
    <p:sldId id="272" r:id="rId14"/>
    <p:sldId id="265" r:id="rId15"/>
    <p:sldId id="264" r:id="rId16"/>
    <p:sldId id="266" r:id="rId17"/>
    <p:sldId id="26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5" autoAdjust="0"/>
    <p:restoredTop sz="94660"/>
  </p:normalViewPr>
  <p:slideViewPr>
    <p:cSldViewPr snapToGrid="0">
      <p:cViewPr varScale="1">
        <p:scale>
          <a:sx n="38" d="100"/>
          <a:sy n="38" d="100"/>
        </p:scale>
        <p:origin x="62" y="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83C80-99E5-49DB-B9CA-B0546FEA8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2764FF-1E5F-42F0-B02C-3FCDCE952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6B1FD6-77CF-4D83-A7B3-DAF0F329F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A5AC-D0A3-43A0-B9A1-450E2465DB08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3A7FAC-D150-46F6-BC66-AC4B4436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7355E3-2432-49BB-8A11-698009359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D5AF2-B100-4BB1-852B-50C7F2C31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608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3DEAB-94D0-4A6C-B01B-387CA7D6E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137C56-EFA0-4CC4-B3E2-214EED52C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CE0FB1-FD26-4019-BC4C-2513A6480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A5AC-D0A3-43A0-B9A1-450E2465DB08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33F7E6-FA8A-4C6D-877C-F6B0931CC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9C1B83-2F4F-4495-8F84-581791E8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D5AF2-B100-4BB1-852B-50C7F2C31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973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F4146A-3E56-4823-B397-4CB8624CAB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A8F7B0-19AC-49F4-8936-4F9B3C96C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B8BA4-947B-469D-B9C1-7FAD392DB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A5AC-D0A3-43A0-B9A1-450E2465DB08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C97B1B-2B88-4AAB-9EBC-CA064E675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39583E-4293-49C3-A89C-CD3216FD1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D5AF2-B100-4BB1-852B-50C7F2C31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494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25CFC0-244A-4B67-8F87-F7870F31C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E606B2-DD7B-4747-A10E-1332992CE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AB45A8-622D-4CCA-83EB-A788AD95B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A5AC-D0A3-43A0-B9A1-450E2465DB08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5E9F9C-EA22-45B9-A845-C16C1F05D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A730D4-9ACE-4AD1-977F-50BDC66E7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D5AF2-B100-4BB1-852B-50C7F2C31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246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7422C-CF5D-4C87-8E21-252B4C2FB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801EE1-2D1B-47F9-B866-F3DACF3A1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E1264F-2EF0-4CE3-BFA6-1344CB688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A5AC-D0A3-43A0-B9A1-450E2465DB08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B81E99-1C75-4003-A69E-2E602559C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E3ACE5-6862-40BF-9986-56739D322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D5AF2-B100-4BB1-852B-50C7F2C31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966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0ADFE-88E8-41F7-93CD-A6B90EEBA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81F64C-88CC-4649-934B-6D0FE839A3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7D35A7-DDCC-49C4-ACB7-53D30D541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6295A0-827F-41FB-8757-F7112BEBB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A5AC-D0A3-43A0-B9A1-450E2465DB08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481E65-8623-4948-A63C-9F02E91FD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570A93-DCC5-42B7-B9B8-8AEA0403B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D5AF2-B100-4BB1-852B-50C7F2C31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644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94810-C668-42CB-A510-05D48EC24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70D02A-F006-4A45-952F-B21455AD9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043E5F-80EF-4386-8409-350E6099B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8A7854-0CCF-4800-9EC6-21264242B2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6C130D-31A7-4A74-A2A6-AF8E2F34C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919813-35CA-44B7-A303-62130F5F4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A5AC-D0A3-43A0-B9A1-450E2465DB08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BF6BD44-437B-41BB-8508-342A65A99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3D411C-7E09-41B2-A374-73FABF072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D5AF2-B100-4BB1-852B-50C7F2C31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52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83A3F1-8137-4BB1-B5D7-0B6FC3FA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FA3A90-A06B-471B-88E0-55941D207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A5AC-D0A3-43A0-B9A1-450E2465DB08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61144F-F893-4266-A710-41FFA69D2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4A9E25-0D4A-45BD-A73C-44837F786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D5AF2-B100-4BB1-852B-50C7F2C31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9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2144E4-52CA-4BB1-8F28-1F588CA05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A5AC-D0A3-43A0-B9A1-450E2465DB08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3E97702-8BA7-4F28-A669-9A9623C9F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92F2F0-9E6E-4A2B-A713-D8EF949AF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D5AF2-B100-4BB1-852B-50C7F2C31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579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8D6BB-D2CD-4036-B260-51A43A60B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71FF21-4D3E-477C-B120-81B9BDBE1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A7B03E-B02E-45B7-8044-970167ED6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00B04D-139C-4C08-A079-84C837749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A5AC-D0A3-43A0-B9A1-450E2465DB08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803238-B865-456E-84C8-3BD784F01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848E19-76BF-4111-8EB8-B408C6717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D5AF2-B100-4BB1-852B-50C7F2C31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909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C420A-F57F-4DD5-8F81-3B75ECD66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D33C12-4A51-453D-BB5A-2D33760B20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7A5C38-7D5D-4303-B014-6DC79AC40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8F9106-E23E-4CEB-9A91-B42B0770E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A5AC-D0A3-43A0-B9A1-450E2465DB08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DFD7FB-9972-43AE-ABBB-4F160CF48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54B642-197B-4197-9DB9-CBF10A0AA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D5AF2-B100-4BB1-852B-50C7F2C31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159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9256E4-6B45-4205-89D9-D1582B1D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991EB1-DFEF-407C-ADA0-97200994A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886582-80C0-414B-A4AA-29F691B077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AA5AC-D0A3-43A0-B9A1-450E2465DB08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07D870-14F9-43E1-9A66-1727E15D7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8CED26-7BD2-483A-B54C-3F5DB28B9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D5AF2-B100-4BB1-852B-50C7F2C31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287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D4C3D-79A7-40F5-9512-BED4C1181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Web	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4B0262-A159-4AAA-9C89-6F301D3A84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가장 성공적인 인터넷 서비스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인터넷이라는 네트워크 체계 위에서 동작하는 서비스</a:t>
            </a:r>
          </a:p>
        </p:txBody>
      </p:sp>
    </p:spTree>
    <p:extLst>
      <p:ext uri="{BB962C8B-B14F-4D97-AF65-F5344CB8AC3E}">
        <p14:creationId xmlns:p14="http://schemas.microsoft.com/office/powerpoint/2010/main" val="3000339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D4C3D-79A7-40F5-9512-BED4C1181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1193800"/>
          </a:xfrm>
        </p:spPr>
        <p:txBody>
          <a:bodyPr/>
          <a:lstStyle/>
          <a:p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Froxy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server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4B0262-A159-4AAA-9C89-6F301D3A8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240" y="2118678"/>
            <a:ext cx="10891520" cy="3184842"/>
          </a:xfrm>
        </p:spPr>
        <p:txBody>
          <a:bodyPr>
            <a:noAutofit/>
          </a:bodyPr>
          <a:lstStyle/>
          <a:p>
            <a:pPr algn="l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클라이언트가 자신을 통해 다른 네트워크 서비스에 간접적으로 접속할 수 있게 해주는 컴퓨터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서버와 클라이언트 사이의 중계자 역할 을 수행한다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l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프록시 서버에 요청된 내용을 캐시를 이용하여 저장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중계자 역할을 하기 때문에 외부 인터넷에서는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client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정보를 알 수 없다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l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외부 인터넷의 침입을 막는 방화벽과 관련이 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l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Proxy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서버의 경우 사용자의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요청ㅇ르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cache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해서 동일 요청이 들어오면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cache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자원을 반환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9742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D4C3D-79A7-40F5-9512-BED4C1181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1193800"/>
          </a:xfrm>
        </p:spPr>
        <p:txBody>
          <a:bodyPr/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Forward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Froxy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4B0262-A159-4AAA-9C89-6F301D3A8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240" y="3116739"/>
            <a:ext cx="10891520" cy="3184842"/>
          </a:xfrm>
        </p:spPr>
        <p:txBody>
          <a:bodyPr>
            <a:noAutofit/>
          </a:bodyPr>
          <a:lstStyle/>
          <a:p>
            <a:pPr algn="l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클라이언트가 내부망에 연결하려고 하면 사용자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pc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직접 연결하는 것이 아니라 포워드 프록시 서버 요청을 받아서 내부망에 연결을 해서 그 결과를 클라이언트에게 전달을 해준다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l"/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캐싱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기능이 있기 때문에 자주 사용되는 컨텐츠라면 월등한 성능 향상을 가져올 수 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7932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D4C3D-79A7-40F5-9512-BED4C1181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1193800"/>
          </a:xfrm>
        </p:spPr>
        <p:txBody>
          <a:bodyPr/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reverse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Froxy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4B0262-A159-4AAA-9C89-6F301D3A8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240" y="3116739"/>
            <a:ext cx="10891520" cy="3184842"/>
          </a:xfrm>
        </p:spPr>
        <p:txBody>
          <a:bodyPr>
            <a:noAutofit/>
          </a:bodyPr>
          <a:lstStyle/>
          <a:p>
            <a:pPr algn="l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클라이언트가 웹 서비스에 데이터를 요청하면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reverse proxy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이 요청을 받아서 내부 서버에서 데이터를 받은 뒤 데이터를 클라이언트에게 전달한다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l"/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 algn="l">
              <a:buAutoNum type="arabicPeriod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보안상의 문제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실제 서비스 서버는 내부망에 위치시키고 프록시 서버만 내부에 있는 서비스 서버와 통신해서 결과를 클라이언트에게 전달하는 방식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2338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D4C3D-79A7-40F5-9512-BED4C1181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1193800"/>
          </a:xfrm>
        </p:spPr>
        <p:txBody>
          <a:bodyPr/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Nginx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gunicorn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4B0262-A159-4AAA-9C89-6F301D3A8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240" y="3116739"/>
            <a:ext cx="10891520" cy="3184842"/>
          </a:xfrm>
        </p:spPr>
        <p:txBody>
          <a:bodyPr>
            <a:noAutofit/>
          </a:bodyPr>
          <a:lstStyle/>
          <a:p>
            <a:pPr algn="l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Nginx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request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수신하고 정적 파일에 대한 요청인 경우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nginx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보내줌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동적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요청인 경우에는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gunicorn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제공하여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처리한뒤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nginx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응답을 반환하여 응답을 원래로 다시 전달합니다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3448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D4C3D-79A7-40F5-9512-BED4C1181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1193800"/>
          </a:xfrm>
        </p:spPr>
        <p:txBody>
          <a:bodyPr/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Rest API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4B0262-A159-4AAA-9C89-6F301D3A8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5360" y="2970325"/>
            <a:ext cx="10241280" cy="4332922"/>
          </a:xfrm>
        </p:spPr>
        <p:txBody>
          <a:bodyPr>
            <a:noAutofit/>
          </a:bodyPr>
          <a:lstStyle/>
          <a:p>
            <a:pPr algn="l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자원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-URL</a:t>
            </a:r>
          </a:p>
          <a:p>
            <a:pPr algn="l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행위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 HTTP METHOD</a:t>
            </a:r>
          </a:p>
          <a:p>
            <a:pPr algn="l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표현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 Representations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로 구성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4939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D4C3D-79A7-40F5-9512-BED4C1181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1193800"/>
          </a:xfrm>
        </p:spPr>
        <p:txBody>
          <a:bodyPr/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Rest API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4B0262-A159-4AAA-9C89-6F301D3A8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1101" y="2046960"/>
            <a:ext cx="10241280" cy="4332922"/>
          </a:xfrm>
        </p:spPr>
        <p:txBody>
          <a:bodyPr>
            <a:noAutofit/>
          </a:bodyPr>
          <a:lstStyle/>
          <a:p>
            <a:pPr algn="l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1)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특징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Unifrom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url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지정한 리소스에 대한 조작을 통일되고 한정적인 인터페이스로 수행한다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l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Stateless-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작업을 위한 상태정보를 따로 저장하고 관리하지 않는다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.(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들어오는 요청만 처리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algn="l"/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캐싱기능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=http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기존 웹 표준을 사용함에 따라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http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가진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캐싱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기능이 적용 가능하다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l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캐싱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일시적 특성이 있는 데이터 하위 집합을 저장하는 고속 데이터 스토리지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algn="l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Client-server: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클라이언트와 서버가 할 역할이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정해져있기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때문에 서로의 역할이 명확해짐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계층형구조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보안 로드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밸런싱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암호화 계층을 추가해 구조상의 유연성을 둘 수 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proxy,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게이트웨이 같은 네트워크 중간매체를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l"/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8248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D4C3D-79A7-40F5-9512-BED4C1181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1193800"/>
          </a:xfrm>
        </p:spPr>
        <p:txBody>
          <a:bodyPr/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Rest API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4B0262-A159-4AAA-9C89-6F301D3A8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5360" y="3083280"/>
            <a:ext cx="10241280" cy="4332922"/>
          </a:xfrm>
        </p:spPr>
        <p:txBody>
          <a:bodyPr>
            <a:noAutofit/>
          </a:bodyPr>
          <a:lstStyle/>
          <a:p>
            <a:pPr algn="l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원칙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marL="457200" indent="-457200" algn="l">
              <a:buAutoNum type="arabicParenR"/>
            </a:pP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Url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은 정보의 자원을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표현해야한다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457200" indent="-457200" algn="l">
              <a:buAutoNum type="arabicParenR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자원에 대한 행위는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HTTP METHOD(GET,POST,PUT,DELETE)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표현한다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5679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D4C3D-79A7-40F5-9512-BED4C1181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1193800"/>
          </a:xfrm>
        </p:spPr>
        <p:txBody>
          <a:bodyPr/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게이트웨이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4B0262-A159-4AAA-9C89-6F301D3A8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6960" y="2118678"/>
            <a:ext cx="10241280" cy="4332922"/>
          </a:xfrm>
        </p:spPr>
        <p:txBody>
          <a:bodyPr>
            <a:noAutofit/>
          </a:bodyPr>
          <a:lstStyle/>
          <a:p>
            <a:pPr algn="l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컴퓨터 네트워크에서 서로 다른 통신망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프로토콜을 사용하는 네트워크 간의 통신을 가능하게 하는 컴퓨터나 소프트웨어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(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종류가 다른 네트워크 간의 통로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algn="l"/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게이트 웨이는 서로 다른 네트워크 상의 통신 프로토콜을 적절히 변환해주는 역할을 수행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하나 이상의 프로토콜을 사용하여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통신단다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35951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D4C3D-79A7-40F5-9512-BED4C1181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1193800"/>
          </a:xfrm>
        </p:spPr>
        <p:txBody>
          <a:bodyPr/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서버와 클라이언트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4B0262-A159-4AAA-9C89-6F301D3A8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0640" y="2972118"/>
            <a:ext cx="9570720" cy="1655762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정보를 제공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정보제공 사업자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컴퓨터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소프트웨어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클라이언트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서버가 제공하는 서비스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데이터를 요청하는 쪽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 브라우저들이 웹 클라이언트로 웹 클라이언트가 정보를 요청하면 서버가 보내줌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3044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D4C3D-79A7-40F5-9512-BED4C1181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1193800"/>
          </a:xfrm>
        </p:spPr>
        <p:txBody>
          <a:bodyPr/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HTTP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4B0262-A159-4AAA-9C89-6F301D3A8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48598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통신규약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웹을 사용하기 위해 준수해야하는 통신 규약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정보를 서버에 요청할 때는 어떻게 해야 하고 서버는 클라이언트에게 정보를 줄 때 어떻게 해야 하는지에 대한 약속과 규칙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5623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D4C3D-79A7-40F5-9512-BED4C1181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1193800"/>
          </a:xfrm>
        </p:spPr>
        <p:txBody>
          <a:bodyPr/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웹서버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=HTTP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SERVER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4B0262-A159-4AAA-9C89-6F301D3A8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31478"/>
            <a:ext cx="9144000" cy="1655762"/>
          </a:xfrm>
        </p:spPr>
        <p:txBody>
          <a:bodyPr>
            <a:no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웹이라는 서비스를 제공하는 서버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HTTP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HTTP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사용하는 서버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EX)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APACHE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4040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D4C3D-79A7-40F5-9512-BED4C1181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1193800"/>
          </a:xfrm>
        </p:spPr>
        <p:txBody>
          <a:bodyPr/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NGINX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4B0262-A159-4AAA-9C89-6F301D3A8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5360" y="2525078"/>
            <a:ext cx="10241280" cy="4332922"/>
          </a:xfrm>
        </p:spPr>
        <p:txBody>
          <a:bodyPr>
            <a:noAutofit/>
          </a:bodyPr>
          <a:lstStyle/>
          <a:p>
            <a:pPr algn="l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차세대 웹서버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listen 80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설정하여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80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 포트를 사용합니다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l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Nginx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정적 파일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(html,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css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전송할 것이므로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Django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애플리케이션 디렉터리 아래의 </a:t>
            </a:r>
            <a:r>
              <a:rPr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static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디렉터리를 설정합니다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각자 상황에 맞게 수정합니다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).</a:t>
            </a:r>
          </a:p>
          <a:p>
            <a:pPr algn="l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Nginx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들어온 요청이 파일명이 아니면 앞에서 설정한 유닉스 소켓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http://gunicorn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 보냅니다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이렇게 설정하면 정적 파일은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Nginx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전송하고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나머지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RESTful API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Django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처리하게 됩니다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l"/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3099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D4C3D-79A7-40F5-9512-BED4C1181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1193800"/>
          </a:xfrm>
        </p:spPr>
        <p:txBody>
          <a:bodyPr/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NGINX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4B0262-A159-4AAA-9C89-6F301D3A8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5360" y="1752918"/>
            <a:ext cx="10241280" cy="4332922"/>
          </a:xfrm>
        </p:spPr>
        <p:txBody>
          <a:bodyPr>
            <a:noAutofit/>
          </a:bodyPr>
          <a:lstStyle/>
          <a:p>
            <a:pPr algn="l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스레드를 많이 사용하지 않기 때문에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cpu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소모가 낮다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적은 수의 스레드로 효율적으로 일 처리를 하며 스레드 당 할당되는 메모리도 적게 사용되는 구조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!!</a:t>
            </a:r>
          </a:p>
          <a:p>
            <a:pPr algn="l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Reverse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froxy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역할 수행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Domain name routing</a:t>
            </a:r>
          </a:p>
          <a:p>
            <a:pPr algn="l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정적 파일 보내기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한번에 많은 양의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reques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처리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느린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client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들 처리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동적 처리가 필요한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request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gunicorn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 보내기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Python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web application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실행과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request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wsgi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번역은 불가</a:t>
            </a:r>
          </a:p>
        </p:txBody>
      </p:sp>
    </p:spTree>
    <p:extLst>
      <p:ext uri="{BB962C8B-B14F-4D97-AF65-F5344CB8AC3E}">
        <p14:creationId xmlns:p14="http://schemas.microsoft.com/office/powerpoint/2010/main" val="1830873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D4C3D-79A7-40F5-9512-BED4C1181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1193800"/>
          </a:xfrm>
        </p:spPr>
        <p:txBody>
          <a:bodyPr/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WSGI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4B0262-A159-4AAA-9C89-6F301D3A8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5360" y="2281238"/>
            <a:ext cx="10241280" cy="4332922"/>
          </a:xfrm>
        </p:spPr>
        <p:txBody>
          <a:bodyPr>
            <a:noAutofit/>
          </a:bodyPr>
          <a:lstStyle/>
          <a:p>
            <a:pPr algn="l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Web server gate interface</a:t>
            </a:r>
          </a:p>
          <a:p>
            <a:pPr algn="l"/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파이썬에서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어플리케이션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즉 파이썬 스크립트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 어플리케이션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웹서버와 통신하기 위한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프로토콜의 개념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algn="l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양단에 서버와 앱으로 구성되어 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l"/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Wsgi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리퀘스트를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처리하려면 서버에서 환경정보와 콜백함수를 앱에 제공합니다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그리고 앱은 그 요청을 처리하고 콜백함수를 통해 서버에 응답합니다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0978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D4C3D-79A7-40F5-9512-BED4C1181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1193800"/>
          </a:xfrm>
        </p:spPr>
        <p:txBody>
          <a:bodyPr/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WSGI server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4B0262-A159-4AAA-9C89-6F301D3A8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5360" y="2281238"/>
            <a:ext cx="10241280" cy="4332922"/>
          </a:xfrm>
        </p:spPr>
        <p:txBody>
          <a:bodyPr>
            <a:noAutofit/>
          </a:bodyPr>
          <a:lstStyle/>
          <a:p>
            <a:pPr algn="l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 서버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wsgi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지원하는 웹 어플리케이션 사이에서 동작합니다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l"/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환경변수가 바뀌면 타겟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기에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따라서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리퀘스트의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경로를 지정해줌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같은 프로세스에서 여러 어플리케이션과 프레임워크가 실행됨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#ex)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gunicorn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Django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같은 프레임워크는 스스로 수천개의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request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들을 실행하고 최고의 방법으로 처리하도록 설계되어 있지 않습니다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따라서 수많은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reques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들을 처리할 수 있는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wsgi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server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필요합니다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5400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D4C3D-79A7-40F5-9512-BED4C1181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1193800"/>
          </a:xfrm>
        </p:spPr>
        <p:txBody>
          <a:bodyPr/>
          <a:lstStyle/>
          <a:p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Gunicorn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4B0262-A159-4AAA-9C89-6F301D3A8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6960" y="2118678"/>
            <a:ext cx="10241280" cy="4332922"/>
          </a:xfrm>
        </p:spPr>
        <p:txBody>
          <a:bodyPr>
            <a:noAutofit/>
          </a:bodyPr>
          <a:lstStyle/>
          <a:p>
            <a:pPr algn="l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Python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wsgi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http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서버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Unix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에서 사용하기 위해 만들어 졌습니다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l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Reverse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proxy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server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nginx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권장한다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l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Nginx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보낸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request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wsgi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맞게 변환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어플리케이션에서 보낸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wsgi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response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http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response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변환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Request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들어오면 실제로 파이썬 코드 실행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다양한 웹 서버와 통신함</a:t>
            </a:r>
          </a:p>
        </p:txBody>
      </p:sp>
    </p:spTree>
    <p:extLst>
      <p:ext uri="{BB962C8B-B14F-4D97-AF65-F5344CB8AC3E}">
        <p14:creationId xmlns:p14="http://schemas.microsoft.com/office/powerpoint/2010/main" val="3004020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</TotalTime>
  <Words>735</Words>
  <Application>Microsoft Office PowerPoint</Application>
  <PresentationFormat>와이드스크린</PresentationFormat>
  <Paragraphs>92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배달의민족 주아</vt:lpstr>
      <vt:lpstr>Arial</vt:lpstr>
      <vt:lpstr>Office 테마</vt:lpstr>
      <vt:lpstr>Web </vt:lpstr>
      <vt:lpstr>서버와 클라이언트</vt:lpstr>
      <vt:lpstr>HTTP</vt:lpstr>
      <vt:lpstr>웹서버=HTTP SERVER</vt:lpstr>
      <vt:lpstr>NGINX</vt:lpstr>
      <vt:lpstr>NGINX</vt:lpstr>
      <vt:lpstr>WSGI</vt:lpstr>
      <vt:lpstr>WSGI server</vt:lpstr>
      <vt:lpstr>Gunicorn</vt:lpstr>
      <vt:lpstr>Froxy server</vt:lpstr>
      <vt:lpstr>Forward Froxy</vt:lpstr>
      <vt:lpstr>reverse Froxy</vt:lpstr>
      <vt:lpstr>Nginx와 gunicorn</vt:lpstr>
      <vt:lpstr>Rest API</vt:lpstr>
      <vt:lpstr>Rest API</vt:lpstr>
      <vt:lpstr>Rest API</vt:lpstr>
      <vt:lpstr>게이트웨이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</dc:title>
  <dc:creator>kangchanguk</dc:creator>
  <cp:lastModifiedBy>kangchanguk</cp:lastModifiedBy>
  <cp:revision>13</cp:revision>
  <dcterms:created xsi:type="dcterms:W3CDTF">2020-05-07T16:14:54Z</dcterms:created>
  <dcterms:modified xsi:type="dcterms:W3CDTF">2020-05-08T09:21:58Z</dcterms:modified>
</cp:coreProperties>
</file>